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2"/>
  </p:notesMasterIdLst>
  <p:sldIdLst>
    <p:sldId id="261" r:id="rId2"/>
    <p:sldId id="257" r:id="rId3"/>
    <p:sldId id="273" r:id="rId4"/>
    <p:sldId id="263" r:id="rId5"/>
    <p:sldId id="275" r:id="rId6"/>
    <p:sldId id="279" r:id="rId7"/>
    <p:sldId id="278" r:id="rId8"/>
    <p:sldId id="262" r:id="rId9"/>
    <p:sldId id="260" r:id="rId10"/>
    <p:sldId id="290" r:id="rId11"/>
    <p:sldId id="268" r:id="rId12"/>
    <p:sldId id="266" r:id="rId13"/>
    <p:sldId id="283" r:id="rId14"/>
    <p:sldId id="276" r:id="rId15"/>
    <p:sldId id="264" r:id="rId16"/>
    <p:sldId id="282" r:id="rId17"/>
    <p:sldId id="285" r:id="rId18"/>
    <p:sldId id="284" r:id="rId19"/>
    <p:sldId id="287" r:id="rId20"/>
    <p:sldId id="288" r:id="rId21"/>
    <p:sldId id="289" r:id="rId22"/>
    <p:sldId id="292" r:id="rId23"/>
    <p:sldId id="295" r:id="rId24"/>
    <p:sldId id="296" r:id="rId25"/>
    <p:sldId id="291" r:id="rId26"/>
    <p:sldId id="293" r:id="rId27"/>
    <p:sldId id="294" r:id="rId28"/>
    <p:sldId id="277" r:id="rId29"/>
    <p:sldId id="286" r:id="rId30"/>
    <p:sldId id="26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A06E"/>
    <a:srgbClr val="F0EBD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60"/>
  </p:normalViewPr>
  <p:slideViewPr>
    <p:cSldViewPr>
      <p:cViewPr varScale="1">
        <p:scale>
          <a:sx n="70" d="100"/>
          <a:sy n="70" d="100"/>
        </p:scale>
        <p:origin x="13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1FA14B-1ADB-4539-9146-E55A5D9EEE0D}" type="doc">
      <dgm:prSet loTypeId="urn:microsoft.com/office/officeart/2005/8/layout/chevron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A3A9801-8135-4DA4-AC75-AEACE0BCD53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 этап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C4D657-0F8B-44B4-9EA1-3DB70BCEB78C}" type="parTrans" cxnId="{328D414A-7C6F-467D-A16F-F5C2B217A55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DA98026-BB4D-4A20-8663-AB9740AE02DE}" type="sibTrans" cxnId="{328D414A-7C6F-467D-A16F-F5C2B217A55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CF72FF6-2611-4EBC-8454-CB390B627670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Подготовительный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BC47594-13D5-40F1-AB2A-3F47507FA630}" type="parTrans" cxnId="{D572750F-076A-4E6C-9C35-EE8A40B7890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FC2BE29-D912-4E7A-8B5A-D19D98D60DB2}" type="sibTrans" cxnId="{D572750F-076A-4E6C-9C35-EE8A40B7890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94AB2C9-22F5-43CC-B8AB-DFC6F71FC83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этап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A27F9E-1D50-4723-8B62-0F9F79DEF1B6}" type="parTrans" cxnId="{401DE306-2C10-4E6D-8709-ED15C85CE69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3E49DE9-B999-456A-847B-EC6FBD19CCEB}" type="sibTrans" cxnId="{401DE306-2C10-4E6D-8709-ED15C85CE69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EB1B733-A299-4D11-B230-29883784977F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Основной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A7D3477-39E6-4007-8D9E-F1248F7DBC57}" type="parTrans" cxnId="{30C0D06F-30CE-485C-B456-5ADC03C027B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7C7D6A3-1F8E-45CF-85E9-735AF64BF956}" type="sibTrans" cxnId="{30C0D06F-30CE-485C-B456-5ADC03C027B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B489A1A-00B6-4348-AF78-AAA7EFEDBEA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этап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5A34AA-2FE5-48C7-A2B7-A367CCA31415}" type="parTrans" cxnId="{3F3B11C9-251E-4993-ABC0-38C211F7FC1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994D193-1085-4126-9C7E-DFC66629348D}" type="sibTrans" cxnId="{3F3B11C9-251E-4993-ABC0-38C211F7FC1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9815331-386A-4C44-9D9D-027F16C9D304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Заключительный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5290A42-CF6D-4A36-AC7B-57936166B003}" type="parTrans" cxnId="{B6D17D87-42EE-4A81-8BD2-5A5BAD56AFC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AA4319A-2F77-4AD9-81FC-2EB3A63786DF}" type="sibTrans" cxnId="{B6D17D87-42EE-4A81-8BD2-5A5BAD56AFC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222F8AE-C9DF-46C6-AF19-C745BA47E2FE}" type="pres">
      <dgm:prSet presAssocID="{EE1FA14B-1ADB-4539-9146-E55A5D9EEE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044C1B-2806-45E9-BE38-0A63974359EF}" type="pres">
      <dgm:prSet presAssocID="{CA3A9801-8135-4DA4-AC75-AEACE0BCD53B}" presName="composite" presStyleCnt="0"/>
      <dgm:spPr/>
    </dgm:pt>
    <dgm:pt modelId="{C0FCE005-F5FA-4DB6-A365-F1D4CE19E986}" type="pres">
      <dgm:prSet presAssocID="{CA3A9801-8135-4DA4-AC75-AEACE0BCD53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05F12-F014-47E9-B98E-0959A2003AB6}" type="pres">
      <dgm:prSet presAssocID="{CA3A9801-8135-4DA4-AC75-AEACE0BCD53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1F96D-C3A5-487A-BAF4-28EACED9D018}" type="pres">
      <dgm:prSet presAssocID="{BDA98026-BB4D-4A20-8663-AB9740AE02DE}" presName="sp" presStyleCnt="0"/>
      <dgm:spPr/>
    </dgm:pt>
    <dgm:pt modelId="{44C0304C-DE94-4633-9DFB-5441844E7562}" type="pres">
      <dgm:prSet presAssocID="{A94AB2C9-22F5-43CC-B8AB-DFC6F71FC830}" presName="composite" presStyleCnt="0"/>
      <dgm:spPr/>
    </dgm:pt>
    <dgm:pt modelId="{BF9C493B-BFE1-46AA-B739-1ED36B439782}" type="pres">
      <dgm:prSet presAssocID="{A94AB2C9-22F5-43CC-B8AB-DFC6F71FC83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3ACDD-7AA7-4A36-A8F4-67E72C062948}" type="pres">
      <dgm:prSet presAssocID="{A94AB2C9-22F5-43CC-B8AB-DFC6F71FC83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3D980-09F6-4536-B171-6F5A66DCEFA9}" type="pres">
      <dgm:prSet presAssocID="{F3E49DE9-B999-456A-847B-EC6FBD19CCEB}" presName="sp" presStyleCnt="0"/>
      <dgm:spPr/>
    </dgm:pt>
    <dgm:pt modelId="{14CB581C-7242-4F6E-B635-5C9D47FB0425}" type="pres">
      <dgm:prSet presAssocID="{CB489A1A-00B6-4348-AF78-AAA7EFEDBEAA}" presName="composite" presStyleCnt="0"/>
      <dgm:spPr/>
    </dgm:pt>
    <dgm:pt modelId="{41DD6F1D-B22A-4DB8-AAA0-E4CC24DB0813}" type="pres">
      <dgm:prSet presAssocID="{CB489A1A-00B6-4348-AF78-AAA7EFEDBEA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84675-7332-4CDC-B212-67B685B6022E}" type="pres">
      <dgm:prSet presAssocID="{CB489A1A-00B6-4348-AF78-AAA7EFEDBEA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B37A2E-F4DE-4D7E-9932-AE9159CE30F5}" type="presOf" srcId="{6CF72FF6-2611-4EBC-8454-CB390B627670}" destId="{2BE05F12-F014-47E9-B98E-0959A2003AB6}" srcOrd="0" destOrd="0" presId="urn:microsoft.com/office/officeart/2005/8/layout/chevron2"/>
    <dgm:cxn modelId="{DF192AE3-A57B-435E-A663-7A39E3B9E612}" type="presOf" srcId="{CB489A1A-00B6-4348-AF78-AAA7EFEDBEAA}" destId="{41DD6F1D-B22A-4DB8-AAA0-E4CC24DB0813}" srcOrd="0" destOrd="0" presId="urn:microsoft.com/office/officeart/2005/8/layout/chevron2"/>
    <dgm:cxn modelId="{7E65522D-13CF-463B-8FA1-28330FFF018E}" type="presOf" srcId="{A94AB2C9-22F5-43CC-B8AB-DFC6F71FC830}" destId="{BF9C493B-BFE1-46AA-B739-1ED36B439782}" srcOrd="0" destOrd="0" presId="urn:microsoft.com/office/officeart/2005/8/layout/chevron2"/>
    <dgm:cxn modelId="{D39AFA4D-A6DF-424D-89FA-BD804866686A}" type="presOf" srcId="{3EB1B733-A299-4D11-B230-29883784977F}" destId="{2A73ACDD-7AA7-4A36-A8F4-67E72C062948}" srcOrd="0" destOrd="0" presId="urn:microsoft.com/office/officeart/2005/8/layout/chevron2"/>
    <dgm:cxn modelId="{401DE306-2C10-4E6D-8709-ED15C85CE69B}" srcId="{EE1FA14B-1ADB-4539-9146-E55A5D9EEE0D}" destId="{A94AB2C9-22F5-43CC-B8AB-DFC6F71FC830}" srcOrd="1" destOrd="0" parTransId="{40A27F9E-1D50-4723-8B62-0F9F79DEF1B6}" sibTransId="{F3E49DE9-B999-456A-847B-EC6FBD19CCEB}"/>
    <dgm:cxn modelId="{F5545534-E4BA-4462-910E-4A7FF664472A}" type="presOf" srcId="{EE1FA14B-1ADB-4539-9146-E55A5D9EEE0D}" destId="{0222F8AE-C9DF-46C6-AF19-C745BA47E2FE}" srcOrd="0" destOrd="0" presId="urn:microsoft.com/office/officeart/2005/8/layout/chevron2"/>
    <dgm:cxn modelId="{328D414A-7C6F-467D-A16F-F5C2B217A55D}" srcId="{EE1FA14B-1ADB-4539-9146-E55A5D9EEE0D}" destId="{CA3A9801-8135-4DA4-AC75-AEACE0BCD53B}" srcOrd="0" destOrd="0" parTransId="{43C4D657-0F8B-44B4-9EA1-3DB70BCEB78C}" sibTransId="{BDA98026-BB4D-4A20-8663-AB9740AE02DE}"/>
    <dgm:cxn modelId="{3F3B11C9-251E-4993-ABC0-38C211F7FC1F}" srcId="{EE1FA14B-1ADB-4539-9146-E55A5D9EEE0D}" destId="{CB489A1A-00B6-4348-AF78-AAA7EFEDBEAA}" srcOrd="2" destOrd="0" parTransId="{1E5A34AA-2FE5-48C7-A2B7-A367CCA31415}" sibTransId="{F994D193-1085-4126-9C7E-DFC66629348D}"/>
    <dgm:cxn modelId="{C09FC41E-3214-4774-A7D3-91C54DD46FFA}" type="presOf" srcId="{CA3A9801-8135-4DA4-AC75-AEACE0BCD53B}" destId="{C0FCE005-F5FA-4DB6-A365-F1D4CE19E986}" srcOrd="0" destOrd="0" presId="urn:microsoft.com/office/officeart/2005/8/layout/chevron2"/>
    <dgm:cxn modelId="{30C0D06F-30CE-485C-B456-5ADC03C027B9}" srcId="{A94AB2C9-22F5-43CC-B8AB-DFC6F71FC830}" destId="{3EB1B733-A299-4D11-B230-29883784977F}" srcOrd="0" destOrd="0" parTransId="{1A7D3477-39E6-4007-8D9E-F1248F7DBC57}" sibTransId="{C7C7D6A3-1F8E-45CF-85E9-735AF64BF956}"/>
    <dgm:cxn modelId="{D572750F-076A-4E6C-9C35-EE8A40B78909}" srcId="{CA3A9801-8135-4DA4-AC75-AEACE0BCD53B}" destId="{6CF72FF6-2611-4EBC-8454-CB390B627670}" srcOrd="0" destOrd="0" parTransId="{2BC47594-13D5-40F1-AB2A-3F47507FA630}" sibTransId="{BFC2BE29-D912-4E7A-8B5A-D19D98D60DB2}"/>
    <dgm:cxn modelId="{B6D17D87-42EE-4A81-8BD2-5A5BAD56AFCF}" srcId="{CB489A1A-00B6-4348-AF78-AAA7EFEDBEAA}" destId="{89815331-386A-4C44-9D9D-027F16C9D304}" srcOrd="0" destOrd="0" parTransId="{E5290A42-CF6D-4A36-AC7B-57936166B003}" sibTransId="{EAA4319A-2F77-4AD9-81FC-2EB3A63786DF}"/>
    <dgm:cxn modelId="{FD303DBE-61C8-4D80-BDE6-D335EB6C28BD}" type="presOf" srcId="{89815331-386A-4C44-9D9D-027F16C9D304}" destId="{59584675-7332-4CDC-B212-67B685B6022E}" srcOrd="0" destOrd="0" presId="urn:microsoft.com/office/officeart/2005/8/layout/chevron2"/>
    <dgm:cxn modelId="{604486E0-DD29-4AA6-AFEB-D95FA4402710}" type="presParOf" srcId="{0222F8AE-C9DF-46C6-AF19-C745BA47E2FE}" destId="{7F044C1B-2806-45E9-BE38-0A63974359EF}" srcOrd="0" destOrd="0" presId="urn:microsoft.com/office/officeart/2005/8/layout/chevron2"/>
    <dgm:cxn modelId="{7099F4DE-557C-4707-9814-F7DE759BC133}" type="presParOf" srcId="{7F044C1B-2806-45E9-BE38-0A63974359EF}" destId="{C0FCE005-F5FA-4DB6-A365-F1D4CE19E986}" srcOrd="0" destOrd="0" presId="urn:microsoft.com/office/officeart/2005/8/layout/chevron2"/>
    <dgm:cxn modelId="{D9A091F7-257A-4049-8813-A7C4F8EAD7E0}" type="presParOf" srcId="{7F044C1B-2806-45E9-BE38-0A63974359EF}" destId="{2BE05F12-F014-47E9-B98E-0959A2003AB6}" srcOrd="1" destOrd="0" presId="urn:microsoft.com/office/officeart/2005/8/layout/chevron2"/>
    <dgm:cxn modelId="{DFCF3517-D8E2-4BB0-9EB7-369EFA9FB346}" type="presParOf" srcId="{0222F8AE-C9DF-46C6-AF19-C745BA47E2FE}" destId="{0C31F96D-C3A5-487A-BAF4-28EACED9D018}" srcOrd="1" destOrd="0" presId="urn:microsoft.com/office/officeart/2005/8/layout/chevron2"/>
    <dgm:cxn modelId="{FEDD9081-6903-49C5-8CA0-FDB3FC90E6FD}" type="presParOf" srcId="{0222F8AE-C9DF-46C6-AF19-C745BA47E2FE}" destId="{44C0304C-DE94-4633-9DFB-5441844E7562}" srcOrd="2" destOrd="0" presId="urn:microsoft.com/office/officeart/2005/8/layout/chevron2"/>
    <dgm:cxn modelId="{29C61DAF-6F63-4BC3-92CF-3EFD07242A06}" type="presParOf" srcId="{44C0304C-DE94-4633-9DFB-5441844E7562}" destId="{BF9C493B-BFE1-46AA-B739-1ED36B439782}" srcOrd="0" destOrd="0" presId="urn:microsoft.com/office/officeart/2005/8/layout/chevron2"/>
    <dgm:cxn modelId="{7D946C87-5468-4A1F-900C-45F1153F1242}" type="presParOf" srcId="{44C0304C-DE94-4633-9DFB-5441844E7562}" destId="{2A73ACDD-7AA7-4A36-A8F4-67E72C062948}" srcOrd="1" destOrd="0" presId="urn:microsoft.com/office/officeart/2005/8/layout/chevron2"/>
    <dgm:cxn modelId="{0278B142-AD0F-4480-88F6-A6EFADEC49A5}" type="presParOf" srcId="{0222F8AE-C9DF-46C6-AF19-C745BA47E2FE}" destId="{9873D980-09F6-4536-B171-6F5A66DCEFA9}" srcOrd="3" destOrd="0" presId="urn:microsoft.com/office/officeart/2005/8/layout/chevron2"/>
    <dgm:cxn modelId="{A9630134-2D3B-4A6C-9F82-C8B4456CB697}" type="presParOf" srcId="{0222F8AE-C9DF-46C6-AF19-C745BA47E2FE}" destId="{14CB581C-7242-4F6E-B635-5C9D47FB0425}" srcOrd="4" destOrd="0" presId="urn:microsoft.com/office/officeart/2005/8/layout/chevron2"/>
    <dgm:cxn modelId="{B54D6E51-01C4-4E1B-BABF-6CF335983B84}" type="presParOf" srcId="{14CB581C-7242-4F6E-B635-5C9D47FB0425}" destId="{41DD6F1D-B22A-4DB8-AAA0-E4CC24DB0813}" srcOrd="0" destOrd="0" presId="urn:microsoft.com/office/officeart/2005/8/layout/chevron2"/>
    <dgm:cxn modelId="{AABABDB6-D335-4CDD-9A71-80FF1F3CEDE9}" type="presParOf" srcId="{14CB581C-7242-4F6E-B635-5C9D47FB0425}" destId="{59584675-7332-4CDC-B212-67B685B602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C5443C-8584-4C9F-A5F5-E46374EB12D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7F74DA-678A-48E2-8E9B-DC2AC269479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t-RU" sz="20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“Научно-консультационный пункт”</a:t>
          </a:r>
          <a:endParaRPr lang="ru-RU" sz="2000" dirty="0"/>
        </a:p>
      </dgm:t>
    </dgm:pt>
    <dgm:pt modelId="{8A94B374-D78D-4335-A5EE-DFA5826A2A74}" type="parTrans" cxnId="{496EB9A6-890D-47E1-ADD7-73DE81D8F0DF}">
      <dgm:prSet/>
      <dgm:spPr/>
      <dgm:t>
        <a:bodyPr/>
        <a:lstStyle/>
        <a:p>
          <a:endParaRPr lang="ru-RU" sz="2000"/>
        </a:p>
      </dgm:t>
    </dgm:pt>
    <dgm:pt modelId="{D1B6730C-F6F8-4D53-8A62-758D74C451F9}" type="sibTrans" cxnId="{496EB9A6-890D-47E1-ADD7-73DE81D8F0DF}">
      <dgm:prSet/>
      <dgm:spPr/>
      <dgm:t>
        <a:bodyPr/>
        <a:lstStyle/>
        <a:p>
          <a:endParaRPr lang="ru-RU" sz="2000"/>
        </a:p>
      </dgm:t>
    </dgm:pt>
    <dgm:pt modelId="{445D1C45-FB0E-4914-800A-0043C2FC9BC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t-RU" sz="20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“Финансы и хозяйство”</a:t>
          </a:r>
          <a:endParaRPr lang="ru-RU" sz="2000" dirty="0"/>
        </a:p>
      </dgm:t>
    </dgm:pt>
    <dgm:pt modelId="{4774A81D-DD5C-4412-8488-60E3FDBD644E}" type="parTrans" cxnId="{1826C249-F36A-4920-B333-42D0D24EB0DF}">
      <dgm:prSet/>
      <dgm:spPr/>
      <dgm:t>
        <a:bodyPr/>
        <a:lstStyle/>
        <a:p>
          <a:endParaRPr lang="ru-RU" sz="2000"/>
        </a:p>
      </dgm:t>
    </dgm:pt>
    <dgm:pt modelId="{5A180CFD-6167-487B-8D7E-63E438B65472}" type="sibTrans" cxnId="{1826C249-F36A-4920-B333-42D0D24EB0DF}">
      <dgm:prSet/>
      <dgm:spPr/>
      <dgm:t>
        <a:bodyPr/>
        <a:lstStyle/>
        <a:p>
          <a:endParaRPr lang="ru-RU" sz="2000"/>
        </a:p>
      </dgm:t>
    </dgm:pt>
    <dgm:pt modelId="{E3E14E89-F542-417F-BD30-C0E4C8EE13A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t-RU" sz="20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“Компетентный родитель”</a:t>
          </a:r>
          <a:endParaRPr lang="ru-RU" sz="2000" dirty="0"/>
        </a:p>
      </dgm:t>
    </dgm:pt>
    <dgm:pt modelId="{8C4F88BB-9D87-428F-9187-691E79BE8D89}" type="parTrans" cxnId="{B46D00DB-74F0-461B-9BE4-CE95D6FB39FA}">
      <dgm:prSet/>
      <dgm:spPr/>
      <dgm:t>
        <a:bodyPr/>
        <a:lstStyle/>
        <a:p>
          <a:endParaRPr lang="ru-RU" sz="2000"/>
        </a:p>
      </dgm:t>
    </dgm:pt>
    <dgm:pt modelId="{DDBA3828-1EAA-4EEF-8BFF-CD11A1E15FAE}" type="sibTrans" cxnId="{B46D00DB-74F0-461B-9BE4-CE95D6FB39FA}">
      <dgm:prSet/>
      <dgm:spPr/>
      <dgm:t>
        <a:bodyPr/>
        <a:lstStyle/>
        <a:p>
          <a:endParaRPr lang="ru-RU" sz="2000"/>
        </a:p>
      </dgm:t>
    </dgm:pt>
    <dgm:pt modelId="{712938FC-9D66-4A4C-85AD-622BF4DFCDA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t-RU" sz="20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“Здоровое будущее”</a:t>
          </a:r>
        </a:p>
      </dgm:t>
    </dgm:pt>
    <dgm:pt modelId="{05F79228-E551-4F89-8458-8FAABE6C0DDD}" type="parTrans" cxnId="{F7E88C5A-7DA9-4F8E-86DE-FDC016395607}">
      <dgm:prSet/>
      <dgm:spPr/>
      <dgm:t>
        <a:bodyPr/>
        <a:lstStyle/>
        <a:p>
          <a:endParaRPr lang="ru-RU" sz="2000"/>
        </a:p>
      </dgm:t>
    </dgm:pt>
    <dgm:pt modelId="{E8A7B4D9-36FF-4581-A9A7-402A94E34706}" type="sibTrans" cxnId="{F7E88C5A-7DA9-4F8E-86DE-FDC016395607}">
      <dgm:prSet/>
      <dgm:spPr/>
      <dgm:t>
        <a:bodyPr/>
        <a:lstStyle/>
        <a:p>
          <a:endParaRPr lang="ru-RU" sz="2000"/>
        </a:p>
      </dgm:t>
    </dgm:pt>
    <dgm:pt modelId="{966E854E-13FD-4F43-B190-65D2FCB2BE9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t-RU" sz="20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“Интеллект +”</a:t>
          </a:r>
        </a:p>
      </dgm:t>
    </dgm:pt>
    <dgm:pt modelId="{99AAA619-27DF-4EAF-81BD-8D31C109978B}" type="parTrans" cxnId="{78B252D6-DB9A-4129-BD0C-AC9EF461D058}">
      <dgm:prSet/>
      <dgm:spPr/>
      <dgm:t>
        <a:bodyPr/>
        <a:lstStyle/>
        <a:p>
          <a:endParaRPr lang="ru-RU" sz="2000"/>
        </a:p>
      </dgm:t>
    </dgm:pt>
    <dgm:pt modelId="{58A8F104-17EC-4EFA-9E4B-53B37CD41B2A}" type="sibTrans" cxnId="{78B252D6-DB9A-4129-BD0C-AC9EF461D058}">
      <dgm:prSet/>
      <dgm:spPr/>
      <dgm:t>
        <a:bodyPr/>
        <a:lstStyle/>
        <a:p>
          <a:endParaRPr lang="ru-RU" sz="2000"/>
        </a:p>
      </dgm:t>
    </dgm:pt>
    <dgm:pt modelId="{8ABCB113-0E67-428A-AF84-7F2F4D5461ED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t-RU" sz="20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“Счастливый дошкольник”</a:t>
          </a:r>
        </a:p>
      </dgm:t>
    </dgm:pt>
    <dgm:pt modelId="{5F6F3444-7F54-45BD-82EC-E0528C4933AD}" type="parTrans" cxnId="{4D6736A2-8CFE-4898-A41E-E77D35C905C5}">
      <dgm:prSet/>
      <dgm:spPr/>
      <dgm:t>
        <a:bodyPr/>
        <a:lstStyle/>
        <a:p>
          <a:endParaRPr lang="ru-RU" sz="2000"/>
        </a:p>
      </dgm:t>
    </dgm:pt>
    <dgm:pt modelId="{E2485B78-5B15-4FF7-8BD9-D7C613898B0D}" type="sibTrans" cxnId="{4D6736A2-8CFE-4898-A41E-E77D35C905C5}">
      <dgm:prSet/>
      <dgm:spPr/>
      <dgm:t>
        <a:bodyPr/>
        <a:lstStyle/>
        <a:p>
          <a:endParaRPr lang="ru-RU" sz="2000"/>
        </a:p>
      </dgm:t>
    </dgm:pt>
    <dgm:pt modelId="{A8FB0F83-5842-4304-829E-300DBC143974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t-RU" sz="20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“Успешный ученик”</a:t>
          </a:r>
        </a:p>
      </dgm:t>
    </dgm:pt>
    <dgm:pt modelId="{AC5749E6-FAD8-406B-B9D7-9ABD4B475C51}" type="parTrans" cxnId="{D095B6A9-BA19-4CDE-BB55-9C41F73E2EA6}">
      <dgm:prSet/>
      <dgm:spPr/>
      <dgm:t>
        <a:bodyPr/>
        <a:lstStyle/>
        <a:p>
          <a:endParaRPr lang="ru-RU" sz="2000"/>
        </a:p>
      </dgm:t>
    </dgm:pt>
    <dgm:pt modelId="{A2B3A649-E1F6-4FF4-A319-C4CAA40B0018}" type="sibTrans" cxnId="{D095B6A9-BA19-4CDE-BB55-9C41F73E2EA6}">
      <dgm:prSet/>
      <dgm:spPr/>
      <dgm:t>
        <a:bodyPr/>
        <a:lstStyle/>
        <a:p>
          <a:endParaRPr lang="ru-RU" sz="2000"/>
        </a:p>
      </dgm:t>
    </dgm:pt>
    <dgm:pt modelId="{EEBF9723-12DF-493F-BA00-1AC7777D8E2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t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“Профессионалы”</a:t>
          </a:r>
        </a:p>
      </dgm:t>
    </dgm:pt>
    <dgm:pt modelId="{F9B0B46B-1FDD-42C3-BBB5-79017E9AA13C}" type="parTrans" cxnId="{243C528D-4AA3-4208-99A6-01E0518943CA}">
      <dgm:prSet/>
      <dgm:spPr/>
      <dgm:t>
        <a:bodyPr/>
        <a:lstStyle/>
        <a:p>
          <a:endParaRPr lang="ru-RU" sz="2000"/>
        </a:p>
      </dgm:t>
    </dgm:pt>
    <dgm:pt modelId="{CDEC283D-266B-43D2-96BD-A7A9728C9864}" type="sibTrans" cxnId="{243C528D-4AA3-4208-99A6-01E0518943CA}">
      <dgm:prSet/>
      <dgm:spPr/>
      <dgm:t>
        <a:bodyPr/>
        <a:lstStyle/>
        <a:p>
          <a:endParaRPr lang="ru-RU" sz="2000"/>
        </a:p>
      </dgm:t>
    </dgm:pt>
    <dgm:pt modelId="{DED910FC-93A7-4886-BB0D-BA71B2EE62A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t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“Директ-папка руководителя”</a:t>
          </a:r>
        </a:p>
      </dgm:t>
    </dgm:pt>
    <dgm:pt modelId="{8FAA8C11-797C-4C88-B2F7-82136ADA8D3B}" type="parTrans" cxnId="{EF72FBF2-E411-4E50-B707-2796EDF6F109}">
      <dgm:prSet/>
      <dgm:spPr/>
      <dgm:t>
        <a:bodyPr/>
        <a:lstStyle/>
        <a:p>
          <a:endParaRPr lang="ru-RU" sz="2000"/>
        </a:p>
      </dgm:t>
    </dgm:pt>
    <dgm:pt modelId="{05508B4A-0096-4AB3-B2AD-6E0468C78D21}" type="sibTrans" cxnId="{EF72FBF2-E411-4E50-B707-2796EDF6F109}">
      <dgm:prSet/>
      <dgm:spPr/>
      <dgm:t>
        <a:bodyPr/>
        <a:lstStyle/>
        <a:p>
          <a:endParaRPr lang="ru-RU" sz="2000"/>
        </a:p>
      </dgm:t>
    </dgm:pt>
    <dgm:pt modelId="{1E996721-F1BF-4AEC-B62D-79C76987FFCF}" type="pres">
      <dgm:prSet presAssocID="{EBC5443C-8584-4C9F-A5F5-E46374EB12D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A275AA-D69C-49FB-B0CA-5E42DC1ECFD4}" type="pres">
      <dgm:prSet presAssocID="{DED910FC-93A7-4886-BB0D-BA71B2EE62AB}" presName="node" presStyleLbl="node1" presStyleIdx="0" presStyleCnt="9" custScaleX="210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8883E-55A9-4E03-8318-D2936D763794}" type="pres">
      <dgm:prSet presAssocID="{DED910FC-93A7-4886-BB0D-BA71B2EE62AB}" presName="spNode" presStyleCnt="0"/>
      <dgm:spPr/>
    </dgm:pt>
    <dgm:pt modelId="{0B589E01-4F7C-4E6E-B7BF-8D7F7AA1446D}" type="pres">
      <dgm:prSet presAssocID="{05508B4A-0096-4AB3-B2AD-6E0468C78D21}" presName="sibTrans" presStyleLbl="sibTrans1D1" presStyleIdx="0" presStyleCnt="9"/>
      <dgm:spPr/>
      <dgm:t>
        <a:bodyPr/>
        <a:lstStyle/>
        <a:p>
          <a:endParaRPr lang="ru-RU"/>
        </a:p>
      </dgm:t>
    </dgm:pt>
    <dgm:pt modelId="{B5B5E3A7-5BCC-4778-AFAE-EE687AF263CC}" type="pres">
      <dgm:prSet presAssocID="{EEBF9723-12DF-493F-BA00-1AC7777D8E20}" presName="node" presStyleLbl="node1" presStyleIdx="1" presStyleCnt="9" custScaleX="256962" custRadScaleRad="103073" custRadScaleInc="81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A4E0B-2BD9-4172-A53A-E3CBCA21085E}" type="pres">
      <dgm:prSet presAssocID="{EEBF9723-12DF-493F-BA00-1AC7777D8E20}" presName="spNode" presStyleCnt="0"/>
      <dgm:spPr/>
    </dgm:pt>
    <dgm:pt modelId="{FFBFC887-8E33-4691-9475-33FAC2733AF7}" type="pres">
      <dgm:prSet presAssocID="{CDEC283D-266B-43D2-96BD-A7A9728C9864}" presName="sibTrans" presStyleLbl="sibTrans1D1" presStyleIdx="1" presStyleCnt="9"/>
      <dgm:spPr/>
      <dgm:t>
        <a:bodyPr/>
        <a:lstStyle/>
        <a:p>
          <a:endParaRPr lang="ru-RU"/>
        </a:p>
      </dgm:t>
    </dgm:pt>
    <dgm:pt modelId="{6BF79315-4AA0-424C-8C87-2C0A0763E1E5}" type="pres">
      <dgm:prSet presAssocID="{A8FB0F83-5842-4304-829E-300DBC143974}" presName="node" presStyleLbl="node1" presStyleIdx="2" presStyleCnt="9" custScaleX="209173" custRadScaleRad="114115" custRadScaleInc="10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806E3-76EE-4E94-B422-2FCA171D8CFD}" type="pres">
      <dgm:prSet presAssocID="{A8FB0F83-5842-4304-829E-300DBC143974}" presName="spNode" presStyleCnt="0"/>
      <dgm:spPr/>
    </dgm:pt>
    <dgm:pt modelId="{2E351EF7-3DAF-4C6C-A7BF-08E1153436A0}" type="pres">
      <dgm:prSet presAssocID="{A2B3A649-E1F6-4FF4-A319-C4CAA40B0018}" presName="sibTrans" presStyleLbl="sibTrans1D1" presStyleIdx="2" presStyleCnt="9"/>
      <dgm:spPr/>
      <dgm:t>
        <a:bodyPr/>
        <a:lstStyle/>
        <a:p>
          <a:endParaRPr lang="ru-RU"/>
        </a:p>
      </dgm:t>
    </dgm:pt>
    <dgm:pt modelId="{7CF7BD61-CBA6-4E1C-B0AA-8515D7894C59}" type="pres">
      <dgm:prSet presAssocID="{8ABCB113-0E67-428A-AF84-7F2F4D5461ED}" presName="node" presStyleLbl="node1" presStyleIdx="3" presStyleCnt="9" custScaleX="192248" custRadScaleRad="106542" custRadScaleInc="-71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88EDC-3266-471C-B71B-29EFC5154620}" type="pres">
      <dgm:prSet presAssocID="{8ABCB113-0E67-428A-AF84-7F2F4D5461ED}" presName="spNode" presStyleCnt="0"/>
      <dgm:spPr/>
    </dgm:pt>
    <dgm:pt modelId="{81C5A160-C28F-404A-8F9D-E472A672CE2D}" type="pres">
      <dgm:prSet presAssocID="{E2485B78-5B15-4FF7-8BD9-D7C613898B0D}" presName="sibTrans" presStyleLbl="sibTrans1D1" presStyleIdx="3" presStyleCnt="9"/>
      <dgm:spPr/>
      <dgm:t>
        <a:bodyPr/>
        <a:lstStyle/>
        <a:p>
          <a:endParaRPr lang="ru-RU"/>
        </a:p>
      </dgm:t>
    </dgm:pt>
    <dgm:pt modelId="{7E15FC49-1B98-40EA-9D90-FD10C4534107}" type="pres">
      <dgm:prSet presAssocID="{966E854E-13FD-4F43-B190-65D2FCB2BE9F}" presName="node" presStyleLbl="node1" presStyleIdx="4" presStyleCnt="9" custScaleX="230774" custScaleY="109182" custRadScaleRad="98351" custRadScaleInc="-79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68F19-6BA3-4368-84A2-E1F401E36970}" type="pres">
      <dgm:prSet presAssocID="{966E854E-13FD-4F43-B190-65D2FCB2BE9F}" presName="spNode" presStyleCnt="0"/>
      <dgm:spPr/>
    </dgm:pt>
    <dgm:pt modelId="{10AF6C4A-0487-4D4E-ACBF-B37947FB5EAF}" type="pres">
      <dgm:prSet presAssocID="{58A8F104-17EC-4EFA-9E4B-53B37CD41B2A}" presName="sibTrans" presStyleLbl="sibTrans1D1" presStyleIdx="4" presStyleCnt="9"/>
      <dgm:spPr/>
      <dgm:t>
        <a:bodyPr/>
        <a:lstStyle/>
        <a:p>
          <a:endParaRPr lang="ru-RU"/>
        </a:p>
      </dgm:t>
    </dgm:pt>
    <dgm:pt modelId="{C19AC04C-89ED-4B0C-88B1-DBA0D0378B73}" type="pres">
      <dgm:prSet presAssocID="{BC7F74DA-678A-48E2-8E9B-DC2AC2694793}" presName="node" presStyleLbl="node1" presStyleIdx="5" presStyleCnt="9" custScaleX="253616" custScaleY="124491" custRadScaleRad="97557" custRadScaleInc="84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C697F-7BB4-441F-B7FE-7471C85951F2}" type="pres">
      <dgm:prSet presAssocID="{BC7F74DA-678A-48E2-8E9B-DC2AC2694793}" presName="spNode" presStyleCnt="0"/>
      <dgm:spPr/>
    </dgm:pt>
    <dgm:pt modelId="{CAB4EDE0-8EF7-4627-BAA6-8C486C4D98E0}" type="pres">
      <dgm:prSet presAssocID="{D1B6730C-F6F8-4D53-8A62-758D74C451F9}" presName="sibTrans" presStyleLbl="sibTrans1D1" presStyleIdx="5" presStyleCnt="9"/>
      <dgm:spPr/>
      <dgm:t>
        <a:bodyPr/>
        <a:lstStyle/>
        <a:p>
          <a:endParaRPr lang="ru-RU"/>
        </a:p>
      </dgm:t>
    </dgm:pt>
    <dgm:pt modelId="{0A9785D4-6CBA-4085-BF29-5331A78400A5}" type="pres">
      <dgm:prSet presAssocID="{712938FC-9D66-4A4C-85AD-622BF4DFCDA3}" presName="node" presStyleLbl="node1" presStyleIdx="6" presStyleCnt="9" custScaleX="185414" custRadScaleRad="101992" custRadScaleInc="79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523AD-D722-4DD2-BFE1-B59F710B2AE1}" type="pres">
      <dgm:prSet presAssocID="{712938FC-9D66-4A4C-85AD-622BF4DFCDA3}" presName="spNode" presStyleCnt="0"/>
      <dgm:spPr/>
    </dgm:pt>
    <dgm:pt modelId="{F52A29D6-50B1-4EEB-8DB6-88A209986D35}" type="pres">
      <dgm:prSet presAssocID="{E8A7B4D9-36FF-4581-A9A7-402A94E34706}" presName="sibTrans" presStyleLbl="sibTrans1D1" presStyleIdx="6" presStyleCnt="9"/>
      <dgm:spPr/>
      <dgm:t>
        <a:bodyPr/>
        <a:lstStyle/>
        <a:p>
          <a:endParaRPr lang="ru-RU"/>
        </a:p>
      </dgm:t>
    </dgm:pt>
    <dgm:pt modelId="{3BD66863-2A63-48BA-9F7A-CC6B943240BA}" type="pres">
      <dgm:prSet presAssocID="{445D1C45-FB0E-4914-800A-0043C2FC9BCA}" presName="node" presStyleLbl="node1" presStyleIdx="7" presStyleCnt="9" custScaleX="202341" custRadScaleRad="110077" custRadScaleInc="-7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C7853-E439-4F53-803F-1F15B3836690}" type="pres">
      <dgm:prSet presAssocID="{445D1C45-FB0E-4914-800A-0043C2FC9BCA}" presName="spNode" presStyleCnt="0"/>
      <dgm:spPr/>
    </dgm:pt>
    <dgm:pt modelId="{A58D1847-658B-464A-B605-9944FE85746A}" type="pres">
      <dgm:prSet presAssocID="{5A180CFD-6167-487B-8D7E-63E438B65472}" presName="sibTrans" presStyleLbl="sibTrans1D1" presStyleIdx="7" presStyleCnt="9"/>
      <dgm:spPr/>
      <dgm:t>
        <a:bodyPr/>
        <a:lstStyle/>
        <a:p>
          <a:endParaRPr lang="ru-RU"/>
        </a:p>
      </dgm:t>
    </dgm:pt>
    <dgm:pt modelId="{92FA6BC1-5450-4F8B-BC3E-E9F8E86E79F2}" type="pres">
      <dgm:prSet presAssocID="{E3E14E89-F542-417F-BD30-C0E4C8EE13AF}" presName="node" presStyleLbl="node1" presStyleIdx="8" presStyleCnt="9" custScaleX="228540" custRadScaleRad="103958" custRadScaleInc="-84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34604-17E1-4138-BE18-550D444C1EB3}" type="pres">
      <dgm:prSet presAssocID="{E3E14E89-F542-417F-BD30-C0E4C8EE13AF}" presName="spNode" presStyleCnt="0"/>
      <dgm:spPr/>
    </dgm:pt>
    <dgm:pt modelId="{A3C08BF0-06F9-471F-9A52-9C33E052B229}" type="pres">
      <dgm:prSet presAssocID="{DDBA3828-1EAA-4EEF-8BFF-CD11A1E15FAE}" presName="sibTrans" presStyleLbl="sibTrans1D1" presStyleIdx="8" presStyleCnt="9"/>
      <dgm:spPr/>
      <dgm:t>
        <a:bodyPr/>
        <a:lstStyle/>
        <a:p>
          <a:endParaRPr lang="ru-RU"/>
        </a:p>
      </dgm:t>
    </dgm:pt>
  </dgm:ptLst>
  <dgm:cxnLst>
    <dgm:cxn modelId="{8EBA48FC-7FB3-4AB2-92B5-0061271BED13}" type="presOf" srcId="{E3E14E89-F542-417F-BD30-C0E4C8EE13AF}" destId="{92FA6BC1-5450-4F8B-BC3E-E9F8E86E79F2}" srcOrd="0" destOrd="0" presId="urn:microsoft.com/office/officeart/2005/8/layout/cycle5"/>
    <dgm:cxn modelId="{65821869-C9FF-4224-A4E3-C5D55C6FA255}" type="presOf" srcId="{DED910FC-93A7-4886-BB0D-BA71B2EE62AB}" destId="{BDA275AA-D69C-49FB-B0CA-5E42DC1ECFD4}" srcOrd="0" destOrd="0" presId="urn:microsoft.com/office/officeart/2005/8/layout/cycle5"/>
    <dgm:cxn modelId="{F2449A9D-E501-4109-8196-20CA5CB7B870}" type="presOf" srcId="{58A8F104-17EC-4EFA-9E4B-53B37CD41B2A}" destId="{10AF6C4A-0487-4D4E-ACBF-B37947FB5EAF}" srcOrd="0" destOrd="0" presId="urn:microsoft.com/office/officeart/2005/8/layout/cycle5"/>
    <dgm:cxn modelId="{EB82460F-AB48-44B2-91AC-A455A05BEBFD}" type="presOf" srcId="{EBC5443C-8584-4C9F-A5F5-E46374EB12D1}" destId="{1E996721-F1BF-4AEC-B62D-79C76987FFCF}" srcOrd="0" destOrd="0" presId="urn:microsoft.com/office/officeart/2005/8/layout/cycle5"/>
    <dgm:cxn modelId="{D09089E4-EAF3-4E9B-89C3-002768B85637}" type="presOf" srcId="{D1B6730C-F6F8-4D53-8A62-758D74C451F9}" destId="{CAB4EDE0-8EF7-4627-BAA6-8C486C4D98E0}" srcOrd="0" destOrd="0" presId="urn:microsoft.com/office/officeart/2005/8/layout/cycle5"/>
    <dgm:cxn modelId="{A19C3A8D-3148-4A39-AB84-9BB21299B2B2}" type="presOf" srcId="{BC7F74DA-678A-48E2-8E9B-DC2AC2694793}" destId="{C19AC04C-89ED-4B0C-88B1-DBA0D0378B73}" srcOrd="0" destOrd="0" presId="urn:microsoft.com/office/officeart/2005/8/layout/cycle5"/>
    <dgm:cxn modelId="{78B252D6-DB9A-4129-BD0C-AC9EF461D058}" srcId="{EBC5443C-8584-4C9F-A5F5-E46374EB12D1}" destId="{966E854E-13FD-4F43-B190-65D2FCB2BE9F}" srcOrd="4" destOrd="0" parTransId="{99AAA619-27DF-4EAF-81BD-8D31C109978B}" sibTransId="{58A8F104-17EC-4EFA-9E4B-53B37CD41B2A}"/>
    <dgm:cxn modelId="{4D6736A2-8CFE-4898-A41E-E77D35C905C5}" srcId="{EBC5443C-8584-4C9F-A5F5-E46374EB12D1}" destId="{8ABCB113-0E67-428A-AF84-7F2F4D5461ED}" srcOrd="3" destOrd="0" parTransId="{5F6F3444-7F54-45BD-82EC-E0528C4933AD}" sibTransId="{E2485B78-5B15-4FF7-8BD9-D7C613898B0D}"/>
    <dgm:cxn modelId="{2B0B8F4D-3BE0-4C1A-9DEF-F2BE803F2F7B}" type="presOf" srcId="{712938FC-9D66-4A4C-85AD-622BF4DFCDA3}" destId="{0A9785D4-6CBA-4085-BF29-5331A78400A5}" srcOrd="0" destOrd="0" presId="urn:microsoft.com/office/officeart/2005/8/layout/cycle5"/>
    <dgm:cxn modelId="{EF72FBF2-E411-4E50-B707-2796EDF6F109}" srcId="{EBC5443C-8584-4C9F-A5F5-E46374EB12D1}" destId="{DED910FC-93A7-4886-BB0D-BA71B2EE62AB}" srcOrd="0" destOrd="0" parTransId="{8FAA8C11-797C-4C88-B2F7-82136ADA8D3B}" sibTransId="{05508B4A-0096-4AB3-B2AD-6E0468C78D21}"/>
    <dgm:cxn modelId="{AAEB1164-AF71-411C-A786-3FF42A1844A2}" type="presOf" srcId="{966E854E-13FD-4F43-B190-65D2FCB2BE9F}" destId="{7E15FC49-1B98-40EA-9D90-FD10C4534107}" srcOrd="0" destOrd="0" presId="urn:microsoft.com/office/officeart/2005/8/layout/cycle5"/>
    <dgm:cxn modelId="{330C03FB-95BB-450B-AA0F-1865A3F818C0}" type="presOf" srcId="{5A180CFD-6167-487B-8D7E-63E438B65472}" destId="{A58D1847-658B-464A-B605-9944FE85746A}" srcOrd="0" destOrd="0" presId="urn:microsoft.com/office/officeart/2005/8/layout/cycle5"/>
    <dgm:cxn modelId="{243C528D-4AA3-4208-99A6-01E0518943CA}" srcId="{EBC5443C-8584-4C9F-A5F5-E46374EB12D1}" destId="{EEBF9723-12DF-493F-BA00-1AC7777D8E20}" srcOrd="1" destOrd="0" parTransId="{F9B0B46B-1FDD-42C3-BBB5-79017E9AA13C}" sibTransId="{CDEC283D-266B-43D2-96BD-A7A9728C9864}"/>
    <dgm:cxn modelId="{226367A1-3BA9-4401-855C-51EDAED55561}" type="presOf" srcId="{CDEC283D-266B-43D2-96BD-A7A9728C9864}" destId="{FFBFC887-8E33-4691-9475-33FAC2733AF7}" srcOrd="0" destOrd="0" presId="urn:microsoft.com/office/officeart/2005/8/layout/cycle5"/>
    <dgm:cxn modelId="{F7E88C5A-7DA9-4F8E-86DE-FDC016395607}" srcId="{EBC5443C-8584-4C9F-A5F5-E46374EB12D1}" destId="{712938FC-9D66-4A4C-85AD-622BF4DFCDA3}" srcOrd="6" destOrd="0" parTransId="{05F79228-E551-4F89-8458-8FAABE6C0DDD}" sibTransId="{E8A7B4D9-36FF-4581-A9A7-402A94E34706}"/>
    <dgm:cxn modelId="{496EB9A6-890D-47E1-ADD7-73DE81D8F0DF}" srcId="{EBC5443C-8584-4C9F-A5F5-E46374EB12D1}" destId="{BC7F74DA-678A-48E2-8E9B-DC2AC2694793}" srcOrd="5" destOrd="0" parTransId="{8A94B374-D78D-4335-A5EE-DFA5826A2A74}" sibTransId="{D1B6730C-F6F8-4D53-8A62-758D74C451F9}"/>
    <dgm:cxn modelId="{6F70CDE0-77C7-4B8D-8B9A-EB45A650AED1}" type="presOf" srcId="{EEBF9723-12DF-493F-BA00-1AC7777D8E20}" destId="{B5B5E3A7-5BCC-4778-AFAE-EE687AF263CC}" srcOrd="0" destOrd="0" presId="urn:microsoft.com/office/officeart/2005/8/layout/cycle5"/>
    <dgm:cxn modelId="{1826C249-F36A-4920-B333-42D0D24EB0DF}" srcId="{EBC5443C-8584-4C9F-A5F5-E46374EB12D1}" destId="{445D1C45-FB0E-4914-800A-0043C2FC9BCA}" srcOrd="7" destOrd="0" parTransId="{4774A81D-DD5C-4412-8488-60E3FDBD644E}" sibTransId="{5A180CFD-6167-487B-8D7E-63E438B65472}"/>
    <dgm:cxn modelId="{4243DDDF-E66D-4D0D-9C77-971A4E33F3ED}" type="presOf" srcId="{A2B3A649-E1F6-4FF4-A319-C4CAA40B0018}" destId="{2E351EF7-3DAF-4C6C-A7BF-08E1153436A0}" srcOrd="0" destOrd="0" presId="urn:microsoft.com/office/officeart/2005/8/layout/cycle5"/>
    <dgm:cxn modelId="{B46D00DB-74F0-461B-9BE4-CE95D6FB39FA}" srcId="{EBC5443C-8584-4C9F-A5F5-E46374EB12D1}" destId="{E3E14E89-F542-417F-BD30-C0E4C8EE13AF}" srcOrd="8" destOrd="0" parTransId="{8C4F88BB-9D87-428F-9187-691E79BE8D89}" sibTransId="{DDBA3828-1EAA-4EEF-8BFF-CD11A1E15FAE}"/>
    <dgm:cxn modelId="{BEEC5050-C57A-4D78-BEED-910CE60875C0}" type="presOf" srcId="{05508B4A-0096-4AB3-B2AD-6E0468C78D21}" destId="{0B589E01-4F7C-4E6E-B7BF-8D7F7AA1446D}" srcOrd="0" destOrd="0" presId="urn:microsoft.com/office/officeart/2005/8/layout/cycle5"/>
    <dgm:cxn modelId="{0D4BDE26-974C-4C25-A2A1-5392FD8B72CD}" type="presOf" srcId="{8ABCB113-0E67-428A-AF84-7F2F4D5461ED}" destId="{7CF7BD61-CBA6-4E1C-B0AA-8515D7894C59}" srcOrd="0" destOrd="0" presId="urn:microsoft.com/office/officeart/2005/8/layout/cycle5"/>
    <dgm:cxn modelId="{006C2580-4EF6-4382-B695-EC8AF4E7F34A}" type="presOf" srcId="{445D1C45-FB0E-4914-800A-0043C2FC9BCA}" destId="{3BD66863-2A63-48BA-9F7A-CC6B943240BA}" srcOrd="0" destOrd="0" presId="urn:microsoft.com/office/officeart/2005/8/layout/cycle5"/>
    <dgm:cxn modelId="{28E7DC09-41B8-4FB4-AA58-9883ECC10233}" type="presOf" srcId="{E2485B78-5B15-4FF7-8BD9-D7C613898B0D}" destId="{81C5A160-C28F-404A-8F9D-E472A672CE2D}" srcOrd="0" destOrd="0" presId="urn:microsoft.com/office/officeart/2005/8/layout/cycle5"/>
    <dgm:cxn modelId="{DE87649C-FE16-4F67-8AE9-D5D4F398BFDC}" type="presOf" srcId="{A8FB0F83-5842-4304-829E-300DBC143974}" destId="{6BF79315-4AA0-424C-8C87-2C0A0763E1E5}" srcOrd="0" destOrd="0" presId="urn:microsoft.com/office/officeart/2005/8/layout/cycle5"/>
    <dgm:cxn modelId="{D095B6A9-BA19-4CDE-BB55-9C41F73E2EA6}" srcId="{EBC5443C-8584-4C9F-A5F5-E46374EB12D1}" destId="{A8FB0F83-5842-4304-829E-300DBC143974}" srcOrd="2" destOrd="0" parTransId="{AC5749E6-FAD8-406B-B9D7-9ABD4B475C51}" sibTransId="{A2B3A649-E1F6-4FF4-A319-C4CAA40B0018}"/>
    <dgm:cxn modelId="{349CBB6B-EF9E-4F99-88F1-2A5B2CE2EA40}" type="presOf" srcId="{E8A7B4D9-36FF-4581-A9A7-402A94E34706}" destId="{F52A29D6-50B1-4EEB-8DB6-88A209986D35}" srcOrd="0" destOrd="0" presId="urn:microsoft.com/office/officeart/2005/8/layout/cycle5"/>
    <dgm:cxn modelId="{3BAAEEA5-3BEB-4BF2-8103-CFDC4CB357E8}" type="presOf" srcId="{DDBA3828-1EAA-4EEF-8BFF-CD11A1E15FAE}" destId="{A3C08BF0-06F9-471F-9A52-9C33E052B229}" srcOrd="0" destOrd="0" presId="urn:microsoft.com/office/officeart/2005/8/layout/cycle5"/>
    <dgm:cxn modelId="{5410E099-6873-4C11-BAFF-332087985052}" type="presParOf" srcId="{1E996721-F1BF-4AEC-B62D-79C76987FFCF}" destId="{BDA275AA-D69C-49FB-B0CA-5E42DC1ECFD4}" srcOrd="0" destOrd="0" presId="urn:microsoft.com/office/officeart/2005/8/layout/cycle5"/>
    <dgm:cxn modelId="{04F60DC6-BAB7-485D-BDD0-6AE08B36C5CA}" type="presParOf" srcId="{1E996721-F1BF-4AEC-B62D-79C76987FFCF}" destId="{C838883E-55A9-4E03-8318-D2936D763794}" srcOrd="1" destOrd="0" presId="urn:microsoft.com/office/officeart/2005/8/layout/cycle5"/>
    <dgm:cxn modelId="{00FEB6CB-B03D-4DC9-8C05-BFB8925C0B9B}" type="presParOf" srcId="{1E996721-F1BF-4AEC-B62D-79C76987FFCF}" destId="{0B589E01-4F7C-4E6E-B7BF-8D7F7AA1446D}" srcOrd="2" destOrd="0" presId="urn:microsoft.com/office/officeart/2005/8/layout/cycle5"/>
    <dgm:cxn modelId="{B1DC4B1D-4C3B-45B5-BE35-5706612154B9}" type="presParOf" srcId="{1E996721-F1BF-4AEC-B62D-79C76987FFCF}" destId="{B5B5E3A7-5BCC-4778-AFAE-EE687AF263CC}" srcOrd="3" destOrd="0" presId="urn:microsoft.com/office/officeart/2005/8/layout/cycle5"/>
    <dgm:cxn modelId="{A074FAF4-6E23-4DD9-BED9-F732BB1C71B8}" type="presParOf" srcId="{1E996721-F1BF-4AEC-B62D-79C76987FFCF}" destId="{A9FA4E0B-2BD9-4172-A53A-E3CBCA21085E}" srcOrd="4" destOrd="0" presId="urn:microsoft.com/office/officeart/2005/8/layout/cycle5"/>
    <dgm:cxn modelId="{5D466229-F205-439F-8BF2-7A1F1DB593DA}" type="presParOf" srcId="{1E996721-F1BF-4AEC-B62D-79C76987FFCF}" destId="{FFBFC887-8E33-4691-9475-33FAC2733AF7}" srcOrd="5" destOrd="0" presId="urn:microsoft.com/office/officeart/2005/8/layout/cycle5"/>
    <dgm:cxn modelId="{7B7AF480-0FA2-47EE-AA42-D5A4256C383A}" type="presParOf" srcId="{1E996721-F1BF-4AEC-B62D-79C76987FFCF}" destId="{6BF79315-4AA0-424C-8C87-2C0A0763E1E5}" srcOrd="6" destOrd="0" presId="urn:microsoft.com/office/officeart/2005/8/layout/cycle5"/>
    <dgm:cxn modelId="{A0912767-6376-4121-B0D5-D8AD95236CB5}" type="presParOf" srcId="{1E996721-F1BF-4AEC-B62D-79C76987FFCF}" destId="{D55806E3-76EE-4E94-B422-2FCA171D8CFD}" srcOrd="7" destOrd="0" presId="urn:microsoft.com/office/officeart/2005/8/layout/cycle5"/>
    <dgm:cxn modelId="{540F2F4E-2059-4E2D-BF70-FD50301C8BE2}" type="presParOf" srcId="{1E996721-F1BF-4AEC-B62D-79C76987FFCF}" destId="{2E351EF7-3DAF-4C6C-A7BF-08E1153436A0}" srcOrd="8" destOrd="0" presId="urn:microsoft.com/office/officeart/2005/8/layout/cycle5"/>
    <dgm:cxn modelId="{0182604F-3BC4-4076-A39F-F6D527DD1E3A}" type="presParOf" srcId="{1E996721-F1BF-4AEC-B62D-79C76987FFCF}" destId="{7CF7BD61-CBA6-4E1C-B0AA-8515D7894C59}" srcOrd="9" destOrd="0" presId="urn:microsoft.com/office/officeart/2005/8/layout/cycle5"/>
    <dgm:cxn modelId="{5BF68DC4-BF2C-4689-ACD7-CB4039ECFCAE}" type="presParOf" srcId="{1E996721-F1BF-4AEC-B62D-79C76987FFCF}" destId="{AD588EDC-3266-471C-B71B-29EFC5154620}" srcOrd="10" destOrd="0" presId="urn:microsoft.com/office/officeart/2005/8/layout/cycle5"/>
    <dgm:cxn modelId="{AE4608FB-7C71-4EBF-A871-B3A4FF137E6B}" type="presParOf" srcId="{1E996721-F1BF-4AEC-B62D-79C76987FFCF}" destId="{81C5A160-C28F-404A-8F9D-E472A672CE2D}" srcOrd="11" destOrd="0" presId="urn:microsoft.com/office/officeart/2005/8/layout/cycle5"/>
    <dgm:cxn modelId="{05CC643E-1E70-4927-A956-0F1B01FBB25A}" type="presParOf" srcId="{1E996721-F1BF-4AEC-B62D-79C76987FFCF}" destId="{7E15FC49-1B98-40EA-9D90-FD10C4534107}" srcOrd="12" destOrd="0" presId="urn:microsoft.com/office/officeart/2005/8/layout/cycle5"/>
    <dgm:cxn modelId="{533D75A1-5375-4B00-899E-B605EC0920B7}" type="presParOf" srcId="{1E996721-F1BF-4AEC-B62D-79C76987FFCF}" destId="{1EE68F19-6BA3-4368-84A2-E1F401E36970}" srcOrd="13" destOrd="0" presId="urn:microsoft.com/office/officeart/2005/8/layout/cycle5"/>
    <dgm:cxn modelId="{376FC637-0EFC-48EC-B112-C09B865DBF27}" type="presParOf" srcId="{1E996721-F1BF-4AEC-B62D-79C76987FFCF}" destId="{10AF6C4A-0487-4D4E-ACBF-B37947FB5EAF}" srcOrd="14" destOrd="0" presId="urn:microsoft.com/office/officeart/2005/8/layout/cycle5"/>
    <dgm:cxn modelId="{94EC1686-9DAD-4D7E-8C38-333C7965C03C}" type="presParOf" srcId="{1E996721-F1BF-4AEC-B62D-79C76987FFCF}" destId="{C19AC04C-89ED-4B0C-88B1-DBA0D0378B73}" srcOrd="15" destOrd="0" presId="urn:microsoft.com/office/officeart/2005/8/layout/cycle5"/>
    <dgm:cxn modelId="{D63FEFB5-FA34-4400-923F-EF24C1DD78F5}" type="presParOf" srcId="{1E996721-F1BF-4AEC-B62D-79C76987FFCF}" destId="{46FC697F-7BB4-441F-B7FE-7471C85951F2}" srcOrd="16" destOrd="0" presId="urn:microsoft.com/office/officeart/2005/8/layout/cycle5"/>
    <dgm:cxn modelId="{D5557CEB-D38F-4089-A681-EBB7511942A0}" type="presParOf" srcId="{1E996721-F1BF-4AEC-B62D-79C76987FFCF}" destId="{CAB4EDE0-8EF7-4627-BAA6-8C486C4D98E0}" srcOrd="17" destOrd="0" presId="urn:microsoft.com/office/officeart/2005/8/layout/cycle5"/>
    <dgm:cxn modelId="{19FD7EFD-ABCF-4F2B-8935-22508260F0EF}" type="presParOf" srcId="{1E996721-F1BF-4AEC-B62D-79C76987FFCF}" destId="{0A9785D4-6CBA-4085-BF29-5331A78400A5}" srcOrd="18" destOrd="0" presId="urn:microsoft.com/office/officeart/2005/8/layout/cycle5"/>
    <dgm:cxn modelId="{9BEA349C-5DB2-4055-BE8E-2C71B52AB0F3}" type="presParOf" srcId="{1E996721-F1BF-4AEC-B62D-79C76987FFCF}" destId="{447523AD-D722-4DD2-BFE1-B59F710B2AE1}" srcOrd="19" destOrd="0" presId="urn:microsoft.com/office/officeart/2005/8/layout/cycle5"/>
    <dgm:cxn modelId="{6A860424-30A3-4BB8-9FFF-CECDFE4F6BF1}" type="presParOf" srcId="{1E996721-F1BF-4AEC-B62D-79C76987FFCF}" destId="{F52A29D6-50B1-4EEB-8DB6-88A209986D35}" srcOrd="20" destOrd="0" presId="urn:microsoft.com/office/officeart/2005/8/layout/cycle5"/>
    <dgm:cxn modelId="{CFD75456-632C-4E38-ACF5-0516704CA838}" type="presParOf" srcId="{1E996721-F1BF-4AEC-B62D-79C76987FFCF}" destId="{3BD66863-2A63-48BA-9F7A-CC6B943240BA}" srcOrd="21" destOrd="0" presId="urn:microsoft.com/office/officeart/2005/8/layout/cycle5"/>
    <dgm:cxn modelId="{13E7A0C2-5FC5-4EB5-8E67-F07B6BE16E39}" type="presParOf" srcId="{1E996721-F1BF-4AEC-B62D-79C76987FFCF}" destId="{E34C7853-E439-4F53-803F-1F15B3836690}" srcOrd="22" destOrd="0" presId="urn:microsoft.com/office/officeart/2005/8/layout/cycle5"/>
    <dgm:cxn modelId="{A171FFC0-9E3B-4B1A-8C51-1EC28537516F}" type="presParOf" srcId="{1E996721-F1BF-4AEC-B62D-79C76987FFCF}" destId="{A58D1847-658B-464A-B605-9944FE85746A}" srcOrd="23" destOrd="0" presId="urn:microsoft.com/office/officeart/2005/8/layout/cycle5"/>
    <dgm:cxn modelId="{D24D2BF8-7C62-4196-87E6-512FFD7E338B}" type="presParOf" srcId="{1E996721-F1BF-4AEC-B62D-79C76987FFCF}" destId="{92FA6BC1-5450-4F8B-BC3E-E9F8E86E79F2}" srcOrd="24" destOrd="0" presId="urn:microsoft.com/office/officeart/2005/8/layout/cycle5"/>
    <dgm:cxn modelId="{6DDF5E50-3771-4806-A738-F34A48175007}" type="presParOf" srcId="{1E996721-F1BF-4AEC-B62D-79C76987FFCF}" destId="{20C34604-17E1-4138-BE18-550D444C1EB3}" srcOrd="25" destOrd="0" presId="urn:microsoft.com/office/officeart/2005/8/layout/cycle5"/>
    <dgm:cxn modelId="{17E9DA4C-2BD3-45E6-B69F-CB1F5C1D97BB}" type="presParOf" srcId="{1E996721-F1BF-4AEC-B62D-79C76987FFCF}" destId="{A3C08BF0-06F9-471F-9A52-9C33E052B229}" srcOrd="26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B2A05D-3038-4CC3-BE0B-CC3AB8F51412}" type="doc">
      <dgm:prSet loTypeId="urn:microsoft.com/office/officeart/2005/8/layout/vList3#1" loCatId="list" qsTypeId="urn:microsoft.com/office/officeart/2005/8/quickstyle/simple1" qsCatId="simple" csTypeId="urn:microsoft.com/office/officeart/2005/8/colors/colorful1#2" csCatId="colorful" phldr="1"/>
      <dgm:spPr/>
    </dgm:pt>
    <dgm:pt modelId="{FBD082A6-EA95-4295-AA90-A03AC638B48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Воспитание нравственного человека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F2BB75-3A00-4B34-A011-04FF7C56FF7F}" type="parTrans" cxnId="{5BA718E2-5A28-4EB3-B9DF-70D71DD7E4F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D7C868-AC24-40A6-9716-6424D967913A}" type="sibTrans" cxnId="{5BA718E2-5A28-4EB3-B9DF-70D71DD7E4F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8496B4-F4D6-43F8-81AE-F72F3F71B77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Охрана и укрепление физического и психологического здоровья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3C6ED6-C9C3-444C-9CE4-E77719065A51}" type="parTrans" cxnId="{2CE870A5-DB47-4742-B886-AA529B9C2518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2BEB4E-8439-49D7-9407-9A3E4803A781}" type="sibTrans" cxnId="{2CE870A5-DB47-4742-B886-AA529B9C2518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F68B21-FEB0-4DEC-96C4-359D17EB157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Сохранение и поддержка индивидуальности ребёнка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4D84C3-811D-4401-8B61-354428251819}" type="parTrans" cxnId="{23534861-1576-46B5-8E2A-9D817F1F303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6D9219-3A84-4DB9-97F4-6C9EC3B6A323}" type="sibTrans" cxnId="{23534861-1576-46B5-8E2A-9D817F1F303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9DF2A2-2E42-4125-A242-933CB4323108}" type="pres">
      <dgm:prSet presAssocID="{EEB2A05D-3038-4CC3-BE0B-CC3AB8F51412}" presName="linearFlow" presStyleCnt="0">
        <dgm:presLayoutVars>
          <dgm:dir/>
          <dgm:resizeHandles val="exact"/>
        </dgm:presLayoutVars>
      </dgm:prSet>
      <dgm:spPr/>
    </dgm:pt>
    <dgm:pt modelId="{E25ED35C-AA79-48EC-B3AF-8997AD024665}" type="pres">
      <dgm:prSet presAssocID="{FBD082A6-EA95-4295-AA90-A03AC638B48F}" presName="composite" presStyleCnt="0"/>
      <dgm:spPr/>
    </dgm:pt>
    <dgm:pt modelId="{93204DF4-50C8-4B26-9A78-8DEEC81669C4}" type="pres">
      <dgm:prSet presAssocID="{FBD082A6-EA95-4295-AA90-A03AC638B48F}" presName="imgShp" presStyleLbl="fgImgPlace1" presStyleIdx="0" presStyleCnt="3" custLinFactNeighborX="-82239" custLinFactNeighborY="6197"/>
      <dgm:spPr/>
    </dgm:pt>
    <dgm:pt modelId="{C7BB5F34-A73E-4561-AEF6-F8EF872ADB6F}" type="pres">
      <dgm:prSet presAssocID="{FBD082A6-EA95-4295-AA90-A03AC638B48F}" presName="txShp" presStyleLbl="node1" presStyleIdx="0" presStyleCnt="3" custScaleX="119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ED11B-20D2-4F41-84D1-8D6ABF3E84E1}" type="pres">
      <dgm:prSet presAssocID="{B0D7C868-AC24-40A6-9716-6424D967913A}" presName="spacing" presStyleCnt="0"/>
      <dgm:spPr/>
    </dgm:pt>
    <dgm:pt modelId="{1F63CF92-4F1D-4FBE-B6B0-C746A30127CE}" type="pres">
      <dgm:prSet presAssocID="{6B8496B4-F4D6-43F8-81AE-F72F3F71B771}" presName="composite" presStyleCnt="0"/>
      <dgm:spPr/>
    </dgm:pt>
    <dgm:pt modelId="{3AEA199B-02B2-40B5-94C5-5A401837919D}" type="pres">
      <dgm:prSet presAssocID="{6B8496B4-F4D6-43F8-81AE-F72F3F71B771}" presName="imgShp" presStyleLbl="fgImgPlace1" presStyleIdx="1" presStyleCnt="3" custLinFactNeighborX="-69654" custLinFactNeighborY="10323"/>
      <dgm:spPr/>
    </dgm:pt>
    <dgm:pt modelId="{F89CFE59-AD77-45DB-9839-18EF6833B5DB}" type="pres">
      <dgm:prSet presAssocID="{6B8496B4-F4D6-43F8-81AE-F72F3F71B771}" presName="txShp" presStyleLbl="node1" presStyleIdx="1" presStyleCnt="3" custScaleX="124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B9380-8EB6-4A26-AFDD-E653EE7FF83D}" type="pres">
      <dgm:prSet presAssocID="{072BEB4E-8439-49D7-9407-9A3E4803A781}" presName="spacing" presStyleCnt="0"/>
      <dgm:spPr/>
    </dgm:pt>
    <dgm:pt modelId="{19E077F7-374F-4EBB-BC1B-40F2F97D3A5E}" type="pres">
      <dgm:prSet presAssocID="{BEF68B21-FEB0-4DEC-96C4-359D17EB1574}" presName="composite" presStyleCnt="0"/>
      <dgm:spPr/>
    </dgm:pt>
    <dgm:pt modelId="{42F60056-EDD6-40E9-9AE9-51A44B5DCC9C}" type="pres">
      <dgm:prSet presAssocID="{BEF68B21-FEB0-4DEC-96C4-359D17EB1574}" presName="imgShp" presStyleLbl="fgImgPlace1" presStyleIdx="2" presStyleCnt="3" custLinFactNeighborX="-81905" custLinFactNeighborY="1690"/>
      <dgm:spPr/>
    </dgm:pt>
    <dgm:pt modelId="{ECD84278-29CF-46ED-8033-7E6D9952ED72}" type="pres">
      <dgm:prSet presAssocID="{BEF68B21-FEB0-4DEC-96C4-359D17EB1574}" presName="txShp" presStyleLbl="node1" presStyleIdx="2" presStyleCnt="3" custScaleX="124145" custLinFactNeighborX="463" custLinFactNeighborY="-4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727993-C2C0-4821-ACCA-A4E3E586A6B6}" type="presOf" srcId="{6B8496B4-F4D6-43F8-81AE-F72F3F71B771}" destId="{F89CFE59-AD77-45DB-9839-18EF6833B5DB}" srcOrd="0" destOrd="0" presId="urn:microsoft.com/office/officeart/2005/8/layout/vList3#1"/>
    <dgm:cxn modelId="{4FC00781-1384-4D32-8784-42A600FA1851}" type="presOf" srcId="{FBD082A6-EA95-4295-AA90-A03AC638B48F}" destId="{C7BB5F34-A73E-4561-AEF6-F8EF872ADB6F}" srcOrd="0" destOrd="0" presId="urn:microsoft.com/office/officeart/2005/8/layout/vList3#1"/>
    <dgm:cxn modelId="{2CA032FA-658A-4671-8C67-126A21418C88}" type="presOf" srcId="{EEB2A05D-3038-4CC3-BE0B-CC3AB8F51412}" destId="{949DF2A2-2E42-4125-A242-933CB4323108}" srcOrd="0" destOrd="0" presId="urn:microsoft.com/office/officeart/2005/8/layout/vList3#1"/>
    <dgm:cxn modelId="{5BA718E2-5A28-4EB3-B9DF-70D71DD7E4FD}" srcId="{EEB2A05D-3038-4CC3-BE0B-CC3AB8F51412}" destId="{FBD082A6-EA95-4295-AA90-A03AC638B48F}" srcOrd="0" destOrd="0" parTransId="{71F2BB75-3A00-4B34-A011-04FF7C56FF7F}" sibTransId="{B0D7C868-AC24-40A6-9716-6424D967913A}"/>
    <dgm:cxn modelId="{23534861-1576-46B5-8E2A-9D817F1F303D}" srcId="{EEB2A05D-3038-4CC3-BE0B-CC3AB8F51412}" destId="{BEF68B21-FEB0-4DEC-96C4-359D17EB1574}" srcOrd="2" destOrd="0" parTransId="{1F4D84C3-811D-4401-8B61-354428251819}" sibTransId="{C86D9219-3A84-4DB9-97F4-6C9EC3B6A323}"/>
    <dgm:cxn modelId="{1A545931-F3A5-4DF7-BFB9-261D28E66D90}" type="presOf" srcId="{BEF68B21-FEB0-4DEC-96C4-359D17EB1574}" destId="{ECD84278-29CF-46ED-8033-7E6D9952ED72}" srcOrd="0" destOrd="0" presId="urn:microsoft.com/office/officeart/2005/8/layout/vList3#1"/>
    <dgm:cxn modelId="{2CE870A5-DB47-4742-B886-AA529B9C2518}" srcId="{EEB2A05D-3038-4CC3-BE0B-CC3AB8F51412}" destId="{6B8496B4-F4D6-43F8-81AE-F72F3F71B771}" srcOrd="1" destOrd="0" parTransId="{873C6ED6-C9C3-444C-9CE4-E77719065A51}" sibTransId="{072BEB4E-8439-49D7-9407-9A3E4803A781}"/>
    <dgm:cxn modelId="{C1024C05-3972-431C-8D17-C4ED0D305CB8}" type="presParOf" srcId="{949DF2A2-2E42-4125-A242-933CB4323108}" destId="{E25ED35C-AA79-48EC-B3AF-8997AD024665}" srcOrd="0" destOrd="0" presId="urn:microsoft.com/office/officeart/2005/8/layout/vList3#1"/>
    <dgm:cxn modelId="{279F7DDB-1495-413C-8DE8-338BA3FD5F5F}" type="presParOf" srcId="{E25ED35C-AA79-48EC-B3AF-8997AD024665}" destId="{93204DF4-50C8-4B26-9A78-8DEEC81669C4}" srcOrd="0" destOrd="0" presId="urn:microsoft.com/office/officeart/2005/8/layout/vList3#1"/>
    <dgm:cxn modelId="{5A3537D2-78B4-4A22-BDA5-A1FCAF16E18D}" type="presParOf" srcId="{E25ED35C-AA79-48EC-B3AF-8997AD024665}" destId="{C7BB5F34-A73E-4561-AEF6-F8EF872ADB6F}" srcOrd="1" destOrd="0" presId="urn:microsoft.com/office/officeart/2005/8/layout/vList3#1"/>
    <dgm:cxn modelId="{6FFEB082-E9D6-4670-802F-BF90051F051D}" type="presParOf" srcId="{949DF2A2-2E42-4125-A242-933CB4323108}" destId="{D7FED11B-20D2-4F41-84D1-8D6ABF3E84E1}" srcOrd="1" destOrd="0" presId="urn:microsoft.com/office/officeart/2005/8/layout/vList3#1"/>
    <dgm:cxn modelId="{0999C803-E300-41A0-A060-CF474D356CAA}" type="presParOf" srcId="{949DF2A2-2E42-4125-A242-933CB4323108}" destId="{1F63CF92-4F1D-4FBE-B6B0-C746A30127CE}" srcOrd="2" destOrd="0" presId="urn:microsoft.com/office/officeart/2005/8/layout/vList3#1"/>
    <dgm:cxn modelId="{CA34FAF9-5EA3-4F37-B41D-D4CDD41F29C2}" type="presParOf" srcId="{1F63CF92-4F1D-4FBE-B6B0-C746A30127CE}" destId="{3AEA199B-02B2-40B5-94C5-5A401837919D}" srcOrd="0" destOrd="0" presId="urn:microsoft.com/office/officeart/2005/8/layout/vList3#1"/>
    <dgm:cxn modelId="{4E2D47E7-DDAA-45FD-A33C-A53C4A2DBE45}" type="presParOf" srcId="{1F63CF92-4F1D-4FBE-B6B0-C746A30127CE}" destId="{F89CFE59-AD77-45DB-9839-18EF6833B5DB}" srcOrd="1" destOrd="0" presId="urn:microsoft.com/office/officeart/2005/8/layout/vList3#1"/>
    <dgm:cxn modelId="{1ACB8EDD-F733-46A9-BBC6-029B2548C731}" type="presParOf" srcId="{949DF2A2-2E42-4125-A242-933CB4323108}" destId="{4CEB9380-8EB6-4A26-AFDD-E653EE7FF83D}" srcOrd="3" destOrd="0" presId="urn:microsoft.com/office/officeart/2005/8/layout/vList3#1"/>
    <dgm:cxn modelId="{36C14D74-15F8-43CD-97EC-FAF7DD21E1EB}" type="presParOf" srcId="{949DF2A2-2E42-4125-A242-933CB4323108}" destId="{19E077F7-374F-4EBB-BC1B-40F2F97D3A5E}" srcOrd="4" destOrd="0" presId="urn:microsoft.com/office/officeart/2005/8/layout/vList3#1"/>
    <dgm:cxn modelId="{FA17CC2F-4003-4BDC-BAB5-5D5445193285}" type="presParOf" srcId="{19E077F7-374F-4EBB-BC1B-40F2F97D3A5E}" destId="{42F60056-EDD6-40E9-9AE9-51A44B5DCC9C}" srcOrd="0" destOrd="0" presId="urn:microsoft.com/office/officeart/2005/8/layout/vList3#1"/>
    <dgm:cxn modelId="{3C08301B-74A9-4FE6-A73D-E30BEE8E69BD}" type="presParOf" srcId="{19E077F7-374F-4EBB-BC1B-40F2F97D3A5E}" destId="{ECD84278-29CF-46ED-8033-7E6D9952ED7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05883D-EFE2-4EFE-9188-F5348061A3B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800111-F3A2-42FF-A7E1-694A80A5D4E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Технологии игрового обучения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670C79A-351E-42FB-827A-0AC91E2713FE}" type="parTrans" cxnId="{63F66982-BE8B-4E43-A743-B207F58AEA9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9C6EA15-F33B-4807-8542-18364C88B686}" type="sibTrans" cxnId="{63F66982-BE8B-4E43-A743-B207F58AEA9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4873C3F-ED44-4528-BA8A-4B11BF31EDCC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Технологии проблемного обучения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DCC2976-878D-4D34-9B72-161BECA42DF6}" type="parTrans" cxnId="{73A8F524-AE4B-417E-B7E6-CE9C55292A3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34314D7-A9F1-490C-80FF-C60954A59B38}" type="sibTrans" cxnId="{73A8F524-AE4B-417E-B7E6-CE9C55292A3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E882314-4024-4EDF-BCAD-C059F892195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Здоровье сберегающие технологии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F45D024-6DFA-4C9D-9FB5-F96B159543F7}" type="parTrans" cxnId="{2C34D164-EAED-4C66-97D6-0E4886CAF98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48BB219-B273-4C3C-9349-8FE403F36F6D}" type="sibTrans" cxnId="{2C34D164-EAED-4C66-97D6-0E4886CAF98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3646821-8104-425F-AF53-04ED54DC076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Решение оздоровительных задач средствами физической культуры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0F74777-C981-47E9-8E8A-CC559B26C5BE}" type="parTrans" cxnId="{69A632DC-E59A-40CF-A954-993F6335CD3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4A5845-06F4-4DC6-B3D1-5EDA9082DDA3}" type="sibTrans" cxnId="{69A632DC-E59A-40CF-A954-993F6335CD3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81F7112-F3B9-493A-968B-3563233F321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Пропаганда и формирование ЗОЖ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6BAB184-1D1B-494F-AC06-1C7620F21A80}" type="parTrans" cxnId="{909D06C9-744C-484D-8395-A62A7FEB36E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4F5AC84-D59F-43BF-B069-8FD00569AC04}" type="sibTrans" cxnId="{909D06C9-744C-484D-8395-A62A7FEB36E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C980E9E-5F67-4185-A946-06D4BFCD281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Информационно-коммуникационные технологии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8100FDD-59A1-49C3-A828-C50DBE8754B6}" type="parTrans" cxnId="{C84194BE-7155-4085-8D49-B2086C3FB34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0EAEFFA-A539-4FF7-954D-B368A0C49898}" type="sibTrans" cxnId="{C84194BE-7155-4085-8D49-B2086C3FB34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D8E7AA2-5988-423C-B8DA-7942B6ABDCA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Метапредметные технологии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7C35937-7E9E-4415-8461-5E8C5FE23E0A}" type="parTrans" cxnId="{8A360C9D-20C3-47F7-A6F2-2EA6C91B1DD7}">
      <dgm:prSet/>
      <dgm:spPr/>
      <dgm:t>
        <a:bodyPr/>
        <a:lstStyle/>
        <a:p>
          <a:endParaRPr lang="ru-RU"/>
        </a:p>
      </dgm:t>
    </dgm:pt>
    <dgm:pt modelId="{45FE4752-1305-4A5E-A686-478A5E6A656F}" type="sibTrans" cxnId="{8A360C9D-20C3-47F7-A6F2-2EA6C91B1DD7}">
      <dgm:prSet/>
      <dgm:spPr/>
      <dgm:t>
        <a:bodyPr/>
        <a:lstStyle/>
        <a:p>
          <a:endParaRPr lang="ru-RU"/>
        </a:p>
      </dgm:t>
    </dgm:pt>
    <dgm:pt modelId="{DEFF7FC0-024B-4796-B5A2-82DEA3B08121}" type="pres">
      <dgm:prSet presAssocID="{F505883D-EFE2-4EFE-9188-F5348061A3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EC2AF9-18A1-4FA6-B14F-EE159A7E84A8}" type="pres">
      <dgm:prSet presAssocID="{6D8E7AA2-5988-423C-B8DA-7942B6ABDCA2}" presName="parentLin" presStyleCnt="0"/>
      <dgm:spPr/>
    </dgm:pt>
    <dgm:pt modelId="{FFEE4B33-73AD-4F7F-A432-BD22AC74ADA4}" type="pres">
      <dgm:prSet presAssocID="{6D8E7AA2-5988-423C-B8DA-7942B6ABDCA2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D381F198-D542-434C-942A-C482A60FBB14}" type="pres">
      <dgm:prSet presAssocID="{6D8E7AA2-5988-423C-B8DA-7942B6ABDCA2}" presName="parentText" presStyleLbl="node1" presStyleIdx="0" presStyleCnt="7" custScaleX="755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9DFA2-E61A-4B7B-B78E-C5386485E31D}" type="pres">
      <dgm:prSet presAssocID="{6D8E7AA2-5988-423C-B8DA-7942B6ABDCA2}" presName="negativeSpace" presStyleCnt="0"/>
      <dgm:spPr/>
    </dgm:pt>
    <dgm:pt modelId="{DA932A2B-233E-4B98-B94D-F639660E42DC}" type="pres">
      <dgm:prSet presAssocID="{6D8E7AA2-5988-423C-B8DA-7942B6ABDCA2}" presName="childText" presStyleLbl="conFgAcc1" presStyleIdx="0" presStyleCnt="7">
        <dgm:presLayoutVars>
          <dgm:bulletEnabled val="1"/>
        </dgm:presLayoutVars>
      </dgm:prSet>
      <dgm:spPr/>
    </dgm:pt>
    <dgm:pt modelId="{1D9AA32E-5B97-424A-B3A4-F7A4F55B4EB1}" type="pres">
      <dgm:prSet presAssocID="{45FE4752-1305-4A5E-A686-478A5E6A656F}" presName="spaceBetweenRectangles" presStyleCnt="0"/>
      <dgm:spPr/>
    </dgm:pt>
    <dgm:pt modelId="{718ED1C6-C9A0-4CB3-8A12-93C3CC0E7CB0}" type="pres">
      <dgm:prSet presAssocID="{D5800111-F3A2-42FF-A7E1-694A80A5D4E7}" presName="parentLin" presStyleCnt="0"/>
      <dgm:spPr/>
    </dgm:pt>
    <dgm:pt modelId="{B87B3F08-6AF4-4114-BCB4-5D40B5BC1535}" type="pres">
      <dgm:prSet presAssocID="{D5800111-F3A2-42FF-A7E1-694A80A5D4E7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68043EEE-07D6-4DEC-AC60-C139FA7A7F45}" type="pres">
      <dgm:prSet presAssocID="{D5800111-F3A2-42FF-A7E1-694A80A5D4E7}" presName="parentText" presStyleLbl="node1" presStyleIdx="1" presStyleCnt="7" custScaleX="805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7CB3C-0615-4848-85D1-658CD2A75EDE}" type="pres">
      <dgm:prSet presAssocID="{D5800111-F3A2-42FF-A7E1-694A80A5D4E7}" presName="negativeSpace" presStyleCnt="0"/>
      <dgm:spPr/>
    </dgm:pt>
    <dgm:pt modelId="{96CA2355-7699-4AAB-BCE7-B0D5152409B8}" type="pres">
      <dgm:prSet presAssocID="{D5800111-F3A2-42FF-A7E1-694A80A5D4E7}" presName="childText" presStyleLbl="conFgAcc1" presStyleIdx="1" presStyleCnt="7">
        <dgm:presLayoutVars>
          <dgm:bulletEnabled val="1"/>
        </dgm:presLayoutVars>
      </dgm:prSet>
      <dgm:spPr/>
    </dgm:pt>
    <dgm:pt modelId="{13AB47FF-9521-4044-B92D-32D34835089E}" type="pres">
      <dgm:prSet presAssocID="{E9C6EA15-F33B-4807-8542-18364C88B686}" presName="spaceBetweenRectangles" presStyleCnt="0"/>
      <dgm:spPr/>
    </dgm:pt>
    <dgm:pt modelId="{8D428E56-F36B-41B6-96C9-8A0DF530C16C}" type="pres">
      <dgm:prSet presAssocID="{B4873C3F-ED44-4528-BA8A-4B11BF31EDCC}" presName="parentLin" presStyleCnt="0"/>
      <dgm:spPr/>
    </dgm:pt>
    <dgm:pt modelId="{7BF9E5B0-0472-41A3-9055-52290673C117}" type="pres">
      <dgm:prSet presAssocID="{B4873C3F-ED44-4528-BA8A-4B11BF31EDCC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4FE4AE1D-4F1C-4118-AC4B-366F7E623D34}" type="pres">
      <dgm:prSet presAssocID="{B4873C3F-ED44-4528-BA8A-4B11BF31EDCC}" presName="parentText" presStyleLbl="node1" presStyleIdx="2" presStyleCnt="7" custScaleX="879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65816-7D9F-4F6A-991D-C58B765E8421}" type="pres">
      <dgm:prSet presAssocID="{B4873C3F-ED44-4528-BA8A-4B11BF31EDCC}" presName="negativeSpace" presStyleCnt="0"/>
      <dgm:spPr/>
    </dgm:pt>
    <dgm:pt modelId="{C48A14A2-317D-48C2-9E02-E2B32726C264}" type="pres">
      <dgm:prSet presAssocID="{B4873C3F-ED44-4528-BA8A-4B11BF31EDCC}" presName="childText" presStyleLbl="conFgAcc1" presStyleIdx="2" presStyleCnt="7">
        <dgm:presLayoutVars>
          <dgm:bulletEnabled val="1"/>
        </dgm:presLayoutVars>
      </dgm:prSet>
      <dgm:spPr/>
    </dgm:pt>
    <dgm:pt modelId="{C31D8709-0A3A-4277-A129-C9202E54F834}" type="pres">
      <dgm:prSet presAssocID="{E34314D7-A9F1-490C-80FF-C60954A59B38}" presName="spaceBetweenRectangles" presStyleCnt="0"/>
      <dgm:spPr/>
    </dgm:pt>
    <dgm:pt modelId="{C71DCBFF-8CC7-4F77-95B7-AC205A84BED1}" type="pres">
      <dgm:prSet presAssocID="{5E882314-4024-4EDF-BCAD-C059F8921950}" presName="parentLin" presStyleCnt="0"/>
      <dgm:spPr/>
    </dgm:pt>
    <dgm:pt modelId="{4437862B-30D7-4ACA-8F9E-26630BB991C4}" type="pres">
      <dgm:prSet presAssocID="{5E882314-4024-4EDF-BCAD-C059F8921950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CD992C6D-484C-4437-9468-D18F62CF6DBC}" type="pres">
      <dgm:prSet presAssocID="{5E882314-4024-4EDF-BCAD-C059F8921950}" presName="parentText" presStyleLbl="node1" presStyleIdx="3" presStyleCnt="7" custScaleX="98833" custLinFactNeighborX="-4762" custLinFactNeighborY="-40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E2290-C1C0-4D99-A009-D611508E7C20}" type="pres">
      <dgm:prSet presAssocID="{5E882314-4024-4EDF-BCAD-C059F8921950}" presName="negativeSpace" presStyleCnt="0"/>
      <dgm:spPr/>
    </dgm:pt>
    <dgm:pt modelId="{3CB15CB1-55C7-4263-B23C-589319C5F4EC}" type="pres">
      <dgm:prSet presAssocID="{5E882314-4024-4EDF-BCAD-C059F8921950}" presName="childText" presStyleLbl="conFgAcc1" presStyleIdx="3" presStyleCnt="7">
        <dgm:presLayoutVars>
          <dgm:bulletEnabled val="1"/>
        </dgm:presLayoutVars>
      </dgm:prSet>
      <dgm:spPr/>
    </dgm:pt>
    <dgm:pt modelId="{68C5431A-DECF-4A8B-9D29-672B2479C80B}" type="pres">
      <dgm:prSet presAssocID="{548BB219-B273-4C3C-9349-8FE403F36F6D}" presName="spaceBetweenRectangles" presStyleCnt="0"/>
      <dgm:spPr/>
    </dgm:pt>
    <dgm:pt modelId="{0B7B26C2-75DF-4C09-9F6C-55E22668676F}" type="pres">
      <dgm:prSet presAssocID="{C3646821-8104-425F-AF53-04ED54DC0761}" presName="parentLin" presStyleCnt="0"/>
      <dgm:spPr/>
    </dgm:pt>
    <dgm:pt modelId="{110D1EFE-63A2-41AC-9998-BC4749187380}" type="pres">
      <dgm:prSet presAssocID="{C3646821-8104-425F-AF53-04ED54DC0761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65620619-FB1D-4879-A18F-E9CB852E3164}" type="pres">
      <dgm:prSet presAssocID="{C3646821-8104-425F-AF53-04ED54DC0761}" presName="parentText" presStyleLbl="node1" presStyleIdx="4" presStyleCnt="7" custScaleX="1077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283A2-86BD-47EE-AA2F-3C73A558356A}" type="pres">
      <dgm:prSet presAssocID="{C3646821-8104-425F-AF53-04ED54DC0761}" presName="negativeSpace" presStyleCnt="0"/>
      <dgm:spPr/>
    </dgm:pt>
    <dgm:pt modelId="{E67AC697-0CB5-4095-BD12-6486BFC9C2C3}" type="pres">
      <dgm:prSet presAssocID="{C3646821-8104-425F-AF53-04ED54DC0761}" presName="childText" presStyleLbl="conFgAcc1" presStyleIdx="4" presStyleCnt="7">
        <dgm:presLayoutVars>
          <dgm:bulletEnabled val="1"/>
        </dgm:presLayoutVars>
      </dgm:prSet>
      <dgm:spPr/>
    </dgm:pt>
    <dgm:pt modelId="{877C9FDE-FAA0-4E75-B6CA-8289550B7AB5}" type="pres">
      <dgm:prSet presAssocID="{6E4A5845-06F4-4DC6-B3D1-5EDA9082DDA3}" presName="spaceBetweenRectangles" presStyleCnt="0"/>
      <dgm:spPr/>
    </dgm:pt>
    <dgm:pt modelId="{8D31C416-3F45-4EFB-BCA0-08C6A4A32F18}" type="pres">
      <dgm:prSet presAssocID="{D81F7112-F3B9-493A-968B-3563233F321E}" presName="parentLin" presStyleCnt="0"/>
      <dgm:spPr/>
    </dgm:pt>
    <dgm:pt modelId="{564D35FD-E6D7-4BF7-9DE8-28BB131DB113}" type="pres">
      <dgm:prSet presAssocID="{D81F7112-F3B9-493A-968B-3563233F321E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C42026B-EAE5-4B62-B199-E7361062BAFF}" type="pres">
      <dgm:prSet presAssocID="{D81F7112-F3B9-493A-968B-3563233F321E}" presName="parentText" presStyleLbl="node1" presStyleIdx="5" presStyleCnt="7" custScaleX="1178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6C91E-EFC8-48BD-905F-E83C8E87F21B}" type="pres">
      <dgm:prSet presAssocID="{D81F7112-F3B9-493A-968B-3563233F321E}" presName="negativeSpace" presStyleCnt="0"/>
      <dgm:spPr/>
    </dgm:pt>
    <dgm:pt modelId="{6393A322-76D4-4EC3-96C2-9DBFDA3A3882}" type="pres">
      <dgm:prSet presAssocID="{D81F7112-F3B9-493A-968B-3563233F321E}" presName="childText" presStyleLbl="conFgAcc1" presStyleIdx="5" presStyleCnt="7">
        <dgm:presLayoutVars>
          <dgm:bulletEnabled val="1"/>
        </dgm:presLayoutVars>
      </dgm:prSet>
      <dgm:spPr/>
    </dgm:pt>
    <dgm:pt modelId="{F6CCCC08-276F-4DFA-A14B-0CCC8DABC803}" type="pres">
      <dgm:prSet presAssocID="{44F5AC84-D59F-43BF-B069-8FD00569AC04}" presName="spaceBetweenRectangles" presStyleCnt="0"/>
      <dgm:spPr/>
    </dgm:pt>
    <dgm:pt modelId="{A2601B1A-A77E-4DA2-976B-C84B240EECFB}" type="pres">
      <dgm:prSet presAssocID="{1C980E9E-5F67-4185-A946-06D4BFCD281E}" presName="parentLin" presStyleCnt="0"/>
      <dgm:spPr/>
    </dgm:pt>
    <dgm:pt modelId="{10184A08-7C3B-41C2-B0C3-A272990E1387}" type="pres">
      <dgm:prSet presAssocID="{1C980E9E-5F67-4185-A946-06D4BFCD281E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F0C8E7FE-CF1D-430E-A83F-536BDF1143F3}" type="pres">
      <dgm:prSet presAssocID="{1C980E9E-5F67-4185-A946-06D4BFCD281E}" presName="parentText" presStyleLbl="node1" presStyleIdx="6" presStyleCnt="7" custScaleX="1288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3FC82-320A-4FC4-9240-53729DDB97E2}" type="pres">
      <dgm:prSet presAssocID="{1C980E9E-5F67-4185-A946-06D4BFCD281E}" presName="negativeSpace" presStyleCnt="0"/>
      <dgm:spPr/>
    </dgm:pt>
    <dgm:pt modelId="{BC0015F3-6DDF-49FC-804B-935CDDE6598C}" type="pres">
      <dgm:prSet presAssocID="{1C980E9E-5F67-4185-A946-06D4BFCD281E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E6DA164-E044-493F-A3D0-F16920B4A356}" type="presOf" srcId="{5E882314-4024-4EDF-BCAD-C059F8921950}" destId="{4437862B-30D7-4ACA-8F9E-26630BB991C4}" srcOrd="0" destOrd="0" presId="urn:microsoft.com/office/officeart/2005/8/layout/list1"/>
    <dgm:cxn modelId="{37032454-9CFB-4FA8-814B-F22E4B93E4DC}" type="presOf" srcId="{D81F7112-F3B9-493A-968B-3563233F321E}" destId="{564D35FD-E6D7-4BF7-9DE8-28BB131DB113}" srcOrd="0" destOrd="0" presId="urn:microsoft.com/office/officeart/2005/8/layout/list1"/>
    <dgm:cxn modelId="{2C34D164-EAED-4C66-97D6-0E4886CAF987}" srcId="{F505883D-EFE2-4EFE-9188-F5348061A3B5}" destId="{5E882314-4024-4EDF-BCAD-C059F8921950}" srcOrd="3" destOrd="0" parTransId="{EF45D024-6DFA-4C9D-9FB5-F96B159543F7}" sibTransId="{548BB219-B273-4C3C-9349-8FE403F36F6D}"/>
    <dgm:cxn modelId="{0FB595D5-C22A-471F-88B7-0D57E3C0505C}" type="presOf" srcId="{B4873C3F-ED44-4528-BA8A-4B11BF31EDCC}" destId="{7BF9E5B0-0472-41A3-9055-52290673C117}" srcOrd="0" destOrd="0" presId="urn:microsoft.com/office/officeart/2005/8/layout/list1"/>
    <dgm:cxn modelId="{69A632DC-E59A-40CF-A954-993F6335CD30}" srcId="{F505883D-EFE2-4EFE-9188-F5348061A3B5}" destId="{C3646821-8104-425F-AF53-04ED54DC0761}" srcOrd="4" destOrd="0" parTransId="{30F74777-C981-47E9-8E8A-CC559B26C5BE}" sibTransId="{6E4A5845-06F4-4DC6-B3D1-5EDA9082DDA3}"/>
    <dgm:cxn modelId="{09216484-5E76-4C53-966F-A6F721325D89}" type="presOf" srcId="{D5800111-F3A2-42FF-A7E1-694A80A5D4E7}" destId="{68043EEE-07D6-4DEC-AC60-C139FA7A7F45}" srcOrd="1" destOrd="0" presId="urn:microsoft.com/office/officeart/2005/8/layout/list1"/>
    <dgm:cxn modelId="{1D57F496-F3E5-4BF7-9E46-181DD48740AE}" type="presOf" srcId="{C3646821-8104-425F-AF53-04ED54DC0761}" destId="{110D1EFE-63A2-41AC-9998-BC4749187380}" srcOrd="0" destOrd="0" presId="urn:microsoft.com/office/officeart/2005/8/layout/list1"/>
    <dgm:cxn modelId="{AC1C9B79-6E2C-4C6F-83A3-BBC8D7995165}" type="presOf" srcId="{1C980E9E-5F67-4185-A946-06D4BFCD281E}" destId="{10184A08-7C3B-41C2-B0C3-A272990E1387}" srcOrd="0" destOrd="0" presId="urn:microsoft.com/office/officeart/2005/8/layout/list1"/>
    <dgm:cxn modelId="{560FFBA8-4401-42A8-BC67-31495CDFA6C8}" type="presOf" srcId="{D81F7112-F3B9-493A-968B-3563233F321E}" destId="{DC42026B-EAE5-4B62-B199-E7361062BAFF}" srcOrd="1" destOrd="0" presId="urn:microsoft.com/office/officeart/2005/8/layout/list1"/>
    <dgm:cxn modelId="{B948D244-8B65-44C2-B753-81860111EF1C}" type="presOf" srcId="{F505883D-EFE2-4EFE-9188-F5348061A3B5}" destId="{DEFF7FC0-024B-4796-B5A2-82DEA3B08121}" srcOrd="0" destOrd="0" presId="urn:microsoft.com/office/officeart/2005/8/layout/list1"/>
    <dgm:cxn modelId="{4C1BBF64-C8AB-493A-999E-E255A9DCF595}" type="presOf" srcId="{1C980E9E-5F67-4185-A946-06D4BFCD281E}" destId="{F0C8E7FE-CF1D-430E-A83F-536BDF1143F3}" srcOrd="1" destOrd="0" presId="urn:microsoft.com/office/officeart/2005/8/layout/list1"/>
    <dgm:cxn modelId="{0AC5D111-3F7A-4A4E-966F-276D6F09DB66}" type="presOf" srcId="{5E882314-4024-4EDF-BCAD-C059F8921950}" destId="{CD992C6D-484C-4437-9468-D18F62CF6DBC}" srcOrd="1" destOrd="0" presId="urn:microsoft.com/office/officeart/2005/8/layout/list1"/>
    <dgm:cxn modelId="{C84194BE-7155-4085-8D49-B2086C3FB347}" srcId="{F505883D-EFE2-4EFE-9188-F5348061A3B5}" destId="{1C980E9E-5F67-4185-A946-06D4BFCD281E}" srcOrd="6" destOrd="0" parTransId="{B8100FDD-59A1-49C3-A828-C50DBE8754B6}" sibTransId="{A0EAEFFA-A539-4FF7-954D-B368A0C49898}"/>
    <dgm:cxn modelId="{A8571B55-3041-46B1-BF54-3E5F96CB7FAE}" type="presOf" srcId="{D5800111-F3A2-42FF-A7E1-694A80A5D4E7}" destId="{B87B3F08-6AF4-4114-BCB4-5D40B5BC1535}" srcOrd="0" destOrd="0" presId="urn:microsoft.com/office/officeart/2005/8/layout/list1"/>
    <dgm:cxn modelId="{8A360C9D-20C3-47F7-A6F2-2EA6C91B1DD7}" srcId="{F505883D-EFE2-4EFE-9188-F5348061A3B5}" destId="{6D8E7AA2-5988-423C-B8DA-7942B6ABDCA2}" srcOrd="0" destOrd="0" parTransId="{D7C35937-7E9E-4415-8461-5E8C5FE23E0A}" sibTransId="{45FE4752-1305-4A5E-A686-478A5E6A656F}"/>
    <dgm:cxn modelId="{E82A8E13-634E-4DB5-A46C-A65753A5119E}" type="presOf" srcId="{C3646821-8104-425F-AF53-04ED54DC0761}" destId="{65620619-FB1D-4879-A18F-E9CB852E3164}" srcOrd="1" destOrd="0" presId="urn:microsoft.com/office/officeart/2005/8/layout/list1"/>
    <dgm:cxn modelId="{63F66982-BE8B-4E43-A743-B207F58AEA99}" srcId="{F505883D-EFE2-4EFE-9188-F5348061A3B5}" destId="{D5800111-F3A2-42FF-A7E1-694A80A5D4E7}" srcOrd="1" destOrd="0" parTransId="{6670C79A-351E-42FB-827A-0AC91E2713FE}" sibTransId="{E9C6EA15-F33B-4807-8542-18364C88B686}"/>
    <dgm:cxn modelId="{909D06C9-744C-484D-8395-A62A7FEB36E0}" srcId="{F505883D-EFE2-4EFE-9188-F5348061A3B5}" destId="{D81F7112-F3B9-493A-968B-3563233F321E}" srcOrd="5" destOrd="0" parTransId="{C6BAB184-1D1B-494F-AC06-1C7620F21A80}" sibTransId="{44F5AC84-D59F-43BF-B069-8FD00569AC04}"/>
    <dgm:cxn modelId="{D14892BA-2ED8-4676-AD60-9B0F50DF4485}" type="presOf" srcId="{6D8E7AA2-5988-423C-B8DA-7942B6ABDCA2}" destId="{FFEE4B33-73AD-4F7F-A432-BD22AC74ADA4}" srcOrd="0" destOrd="0" presId="urn:microsoft.com/office/officeart/2005/8/layout/list1"/>
    <dgm:cxn modelId="{0291BD71-181F-41E8-B22C-B150BB6ABC8C}" type="presOf" srcId="{B4873C3F-ED44-4528-BA8A-4B11BF31EDCC}" destId="{4FE4AE1D-4F1C-4118-AC4B-366F7E623D34}" srcOrd="1" destOrd="0" presId="urn:microsoft.com/office/officeart/2005/8/layout/list1"/>
    <dgm:cxn modelId="{73A8F524-AE4B-417E-B7E6-CE9C55292A39}" srcId="{F505883D-EFE2-4EFE-9188-F5348061A3B5}" destId="{B4873C3F-ED44-4528-BA8A-4B11BF31EDCC}" srcOrd="2" destOrd="0" parTransId="{EDCC2976-878D-4D34-9B72-161BECA42DF6}" sibTransId="{E34314D7-A9F1-490C-80FF-C60954A59B38}"/>
    <dgm:cxn modelId="{47D30E71-4444-4E8E-9287-D68AE35ABA7B}" type="presOf" srcId="{6D8E7AA2-5988-423C-B8DA-7942B6ABDCA2}" destId="{D381F198-D542-434C-942A-C482A60FBB14}" srcOrd="1" destOrd="0" presId="urn:microsoft.com/office/officeart/2005/8/layout/list1"/>
    <dgm:cxn modelId="{71FAE185-69C3-4444-9353-788BC36E39B7}" type="presParOf" srcId="{DEFF7FC0-024B-4796-B5A2-82DEA3B08121}" destId="{A8EC2AF9-18A1-4FA6-B14F-EE159A7E84A8}" srcOrd="0" destOrd="0" presId="urn:microsoft.com/office/officeart/2005/8/layout/list1"/>
    <dgm:cxn modelId="{EC04C488-B83D-410E-8DE8-3B91B8F1BBE2}" type="presParOf" srcId="{A8EC2AF9-18A1-4FA6-B14F-EE159A7E84A8}" destId="{FFEE4B33-73AD-4F7F-A432-BD22AC74ADA4}" srcOrd="0" destOrd="0" presId="urn:microsoft.com/office/officeart/2005/8/layout/list1"/>
    <dgm:cxn modelId="{5C0EE34F-D2EF-47B2-B9B4-E893B619918A}" type="presParOf" srcId="{A8EC2AF9-18A1-4FA6-B14F-EE159A7E84A8}" destId="{D381F198-D542-434C-942A-C482A60FBB14}" srcOrd="1" destOrd="0" presId="urn:microsoft.com/office/officeart/2005/8/layout/list1"/>
    <dgm:cxn modelId="{2D337C4C-C307-4AA5-9E12-FAF78C9B68CA}" type="presParOf" srcId="{DEFF7FC0-024B-4796-B5A2-82DEA3B08121}" destId="{9399DFA2-E61A-4B7B-B78E-C5386485E31D}" srcOrd="1" destOrd="0" presId="urn:microsoft.com/office/officeart/2005/8/layout/list1"/>
    <dgm:cxn modelId="{D7CF77B8-AF7A-49C6-9652-5B205A45993E}" type="presParOf" srcId="{DEFF7FC0-024B-4796-B5A2-82DEA3B08121}" destId="{DA932A2B-233E-4B98-B94D-F639660E42DC}" srcOrd="2" destOrd="0" presId="urn:microsoft.com/office/officeart/2005/8/layout/list1"/>
    <dgm:cxn modelId="{51FA559C-1DC4-44CC-AD26-AE32B2188181}" type="presParOf" srcId="{DEFF7FC0-024B-4796-B5A2-82DEA3B08121}" destId="{1D9AA32E-5B97-424A-B3A4-F7A4F55B4EB1}" srcOrd="3" destOrd="0" presId="urn:microsoft.com/office/officeart/2005/8/layout/list1"/>
    <dgm:cxn modelId="{E1047240-2C23-4039-A814-21E7E20580D4}" type="presParOf" srcId="{DEFF7FC0-024B-4796-B5A2-82DEA3B08121}" destId="{718ED1C6-C9A0-4CB3-8A12-93C3CC0E7CB0}" srcOrd="4" destOrd="0" presId="urn:microsoft.com/office/officeart/2005/8/layout/list1"/>
    <dgm:cxn modelId="{33BD1AFF-5C8C-43A7-AEE9-3A82F99FDA71}" type="presParOf" srcId="{718ED1C6-C9A0-4CB3-8A12-93C3CC0E7CB0}" destId="{B87B3F08-6AF4-4114-BCB4-5D40B5BC1535}" srcOrd="0" destOrd="0" presId="urn:microsoft.com/office/officeart/2005/8/layout/list1"/>
    <dgm:cxn modelId="{44F84E01-DCB9-46A5-82CA-B99A84C6D714}" type="presParOf" srcId="{718ED1C6-C9A0-4CB3-8A12-93C3CC0E7CB0}" destId="{68043EEE-07D6-4DEC-AC60-C139FA7A7F45}" srcOrd="1" destOrd="0" presId="urn:microsoft.com/office/officeart/2005/8/layout/list1"/>
    <dgm:cxn modelId="{C8D57CE1-CB18-46CB-A8AD-A4CAB25EAEA4}" type="presParOf" srcId="{DEFF7FC0-024B-4796-B5A2-82DEA3B08121}" destId="{3477CB3C-0615-4848-85D1-658CD2A75EDE}" srcOrd="5" destOrd="0" presId="urn:microsoft.com/office/officeart/2005/8/layout/list1"/>
    <dgm:cxn modelId="{A50D60CE-EA92-4871-A8E6-0A25ADF70810}" type="presParOf" srcId="{DEFF7FC0-024B-4796-B5A2-82DEA3B08121}" destId="{96CA2355-7699-4AAB-BCE7-B0D5152409B8}" srcOrd="6" destOrd="0" presId="urn:microsoft.com/office/officeart/2005/8/layout/list1"/>
    <dgm:cxn modelId="{346817F4-DBEB-4B8D-BB5A-F94431412650}" type="presParOf" srcId="{DEFF7FC0-024B-4796-B5A2-82DEA3B08121}" destId="{13AB47FF-9521-4044-B92D-32D34835089E}" srcOrd="7" destOrd="0" presId="urn:microsoft.com/office/officeart/2005/8/layout/list1"/>
    <dgm:cxn modelId="{1C236D10-4AAE-4FB6-8289-380DDE6912FA}" type="presParOf" srcId="{DEFF7FC0-024B-4796-B5A2-82DEA3B08121}" destId="{8D428E56-F36B-41B6-96C9-8A0DF530C16C}" srcOrd="8" destOrd="0" presId="urn:microsoft.com/office/officeart/2005/8/layout/list1"/>
    <dgm:cxn modelId="{C9653B30-1E38-42AE-AED1-D274DF7C2A07}" type="presParOf" srcId="{8D428E56-F36B-41B6-96C9-8A0DF530C16C}" destId="{7BF9E5B0-0472-41A3-9055-52290673C117}" srcOrd="0" destOrd="0" presId="urn:microsoft.com/office/officeart/2005/8/layout/list1"/>
    <dgm:cxn modelId="{AF36928E-C45E-44E5-BEF5-9A645477BEA3}" type="presParOf" srcId="{8D428E56-F36B-41B6-96C9-8A0DF530C16C}" destId="{4FE4AE1D-4F1C-4118-AC4B-366F7E623D34}" srcOrd="1" destOrd="0" presId="urn:microsoft.com/office/officeart/2005/8/layout/list1"/>
    <dgm:cxn modelId="{8F2C2815-4C18-4018-B5EC-3560D66E9EC5}" type="presParOf" srcId="{DEFF7FC0-024B-4796-B5A2-82DEA3B08121}" destId="{58C65816-7D9F-4F6A-991D-C58B765E8421}" srcOrd="9" destOrd="0" presId="urn:microsoft.com/office/officeart/2005/8/layout/list1"/>
    <dgm:cxn modelId="{90F8E613-D49B-4E7F-B859-7AC005DC08D0}" type="presParOf" srcId="{DEFF7FC0-024B-4796-B5A2-82DEA3B08121}" destId="{C48A14A2-317D-48C2-9E02-E2B32726C264}" srcOrd="10" destOrd="0" presId="urn:microsoft.com/office/officeart/2005/8/layout/list1"/>
    <dgm:cxn modelId="{2420558B-1785-4C79-ADE4-E889C179A7FF}" type="presParOf" srcId="{DEFF7FC0-024B-4796-B5A2-82DEA3B08121}" destId="{C31D8709-0A3A-4277-A129-C9202E54F834}" srcOrd="11" destOrd="0" presId="urn:microsoft.com/office/officeart/2005/8/layout/list1"/>
    <dgm:cxn modelId="{760FB7F8-4144-4154-A529-DC9B0E83D21A}" type="presParOf" srcId="{DEFF7FC0-024B-4796-B5A2-82DEA3B08121}" destId="{C71DCBFF-8CC7-4F77-95B7-AC205A84BED1}" srcOrd="12" destOrd="0" presId="urn:microsoft.com/office/officeart/2005/8/layout/list1"/>
    <dgm:cxn modelId="{D8C12CC5-526C-426F-83BD-1A82A36A8CFA}" type="presParOf" srcId="{C71DCBFF-8CC7-4F77-95B7-AC205A84BED1}" destId="{4437862B-30D7-4ACA-8F9E-26630BB991C4}" srcOrd="0" destOrd="0" presId="urn:microsoft.com/office/officeart/2005/8/layout/list1"/>
    <dgm:cxn modelId="{98B760F4-0ACF-4963-9D86-58F08CEF2BAE}" type="presParOf" srcId="{C71DCBFF-8CC7-4F77-95B7-AC205A84BED1}" destId="{CD992C6D-484C-4437-9468-D18F62CF6DBC}" srcOrd="1" destOrd="0" presId="urn:microsoft.com/office/officeart/2005/8/layout/list1"/>
    <dgm:cxn modelId="{FE275383-8013-44BF-BF05-77E45CD56A65}" type="presParOf" srcId="{DEFF7FC0-024B-4796-B5A2-82DEA3B08121}" destId="{B2CE2290-C1C0-4D99-A009-D611508E7C20}" srcOrd="13" destOrd="0" presId="urn:microsoft.com/office/officeart/2005/8/layout/list1"/>
    <dgm:cxn modelId="{8C198720-2A9A-42E9-853E-C679A45AB91B}" type="presParOf" srcId="{DEFF7FC0-024B-4796-B5A2-82DEA3B08121}" destId="{3CB15CB1-55C7-4263-B23C-589319C5F4EC}" srcOrd="14" destOrd="0" presId="urn:microsoft.com/office/officeart/2005/8/layout/list1"/>
    <dgm:cxn modelId="{98AFCB7C-7000-4EB9-830C-61AFCB4B68FF}" type="presParOf" srcId="{DEFF7FC0-024B-4796-B5A2-82DEA3B08121}" destId="{68C5431A-DECF-4A8B-9D29-672B2479C80B}" srcOrd="15" destOrd="0" presId="urn:microsoft.com/office/officeart/2005/8/layout/list1"/>
    <dgm:cxn modelId="{DB51381D-910C-44D3-B2B8-288463779D56}" type="presParOf" srcId="{DEFF7FC0-024B-4796-B5A2-82DEA3B08121}" destId="{0B7B26C2-75DF-4C09-9F6C-55E22668676F}" srcOrd="16" destOrd="0" presId="urn:microsoft.com/office/officeart/2005/8/layout/list1"/>
    <dgm:cxn modelId="{C19A7908-90DF-4208-B682-44F865D7C16C}" type="presParOf" srcId="{0B7B26C2-75DF-4C09-9F6C-55E22668676F}" destId="{110D1EFE-63A2-41AC-9998-BC4749187380}" srcOrd="0" destOrd="0" presId="urn:microsoft.com/office/officeart/2005/8/layout/list1"/>
    <dgm:cxn modelId="{D67E4CCB-6C48-47EC-9389-6B88FAE08399}" type="presParOf" srcId="{0B7B26C2-75DF-4C09-9F6C-55E22668676F}" destId="{65620619-FB1D-4879-A18F-E9CB852E3164}" srcOrd="1" destOrd="0" presId="urn:microsoft.com/office/officeart/2005/8/layout/list1"/>
    <dgm:cxn modelId="{746C4BFB-18C9-4404-AD27-F8C467F9A217}" type="presParOf" srcId="{DEFF7FC0-024B-4796-B5A2-82DEA3B08121}" destId="{D34283A2-86BD-47EE-AA2F-3C73A558356A}" srcOrd="17" destOrd="0" presId="urn:microsoft.com/office/officeart/2005/8/layout/list1"/>
    <dgm:cxn modelId="{CE0C9CFE-750F-4228-88FB-5753D99DA795}" type="presParOf" srcId="{DEFF7FC0-024B-4796-B5A2-82DEA3B08121}" destId="{E67AC697-0CB5-4095-BD12-6486BFC9C2C3}" srcOrd="18" destOrd="0" presId="urn:microsoft.com/office/officeart/2005/8/layout/list1"/>
    <dgm:cxn modelId="{52CA2BAB-3366-4254-BEDF-1CFD064B4731}" type="presParOf" srcId="{DEFF7FC0-024B-4796-B5A2-82DEA3B08121}" destId="{877C9FDE-FAA0-4E75-B6CA-8289550B7AB5}" srcOrd="19" destOrd="0" presId="urn:microsoft.com/office/officeart/2005/8/layout/list1"/>
    <dgm:cxn modelId="{B28B76FC-FDA2-4D1E-A178-340EDD8CE360}" type="presParOf" srcId="{DEFF7FC0-024B-4796-B5A2-82DEA3B08121}" destId="{8D31C416-3F45-4EFB-BCA0-08C6A4A32F18}" srcOrd="20" destOrd="0" presId="urn:microsoft.com/office/officeart/2005/8/layout/list1"/>
    <dgm:cxn modelId="{420082BA-EF6A-41CA-8A26-F314B4832BB7}" type="presParOf" srcId="{8D31C416-3F45-4EFB-BCA0-08C6A4A32F18}" destId="{564D35FD-E6D7-4BF7-9DE8-28BB131DB113}" srcOrd="0" destOrd="0" presId="urn:microsoft.com/office/officeart/2005/8/layout/list1"/>
    <dgm:cxn modelId="{7587D9F8-32C7-4C21-ADAF-B190F2581347}" type="presParOf" srcId="{8D31C416-3F45-4EFB-BCA0-08C6A4A32F18}" destId="{DC42026B-EAE5-4B62-B199-E7361062BAFF}" srcOrd="1" destOrd="0" presId="urn:microsoft.com/office/officeart/2005/8/layout/list1"/>
    <dgm:cxn modelId="{D235BE9C-1964-4238-B786-09892BD62256}" type="presParOf" srcId="{DEFF7FC0-024B-4796-B5A2-82DEA3B08121}" destId="{E856C91E-EFC8-48BD-905F-E83C8E87F21B}" srcOrd="21" destOrd="0" presId="urn:microsoft.com/office/officeart/2005/8/layout/list1"/>
    <dgm:cxn modelId="{0FFE9553-9334-47D1-A52A-53E9FD08D1E2}" type="presParOf" srcId="{DEFF7FC0-024B-4796-B5A2-82DEA3B08121}" destId="{6393A322-76D4-4EC3-96C2-9DBFDA3A3882}" srcOrd="22" destOrd="0" presId="urn:microsoft.com/office/officeart/2005/8/layout/list1"/>
    <dgm:cxn modelId="{75042923-1026-4550-A410-BBFBA8C34BA8}" type="presParOf" srcId="{DEFF7FC0-024B-4796-B5A2-82DEA3B08121}" destId="{F6CCCC08-276F-4DFA-A14B-0CCC8DABC803}" srcOrd="23" destOrd="0" presId="urn:microsoft.com/office/officeart/2005/8/layout/list1"/>
    <dgm:cxn modelId="{77D57B8A-5B4A-4F97-A73D-A5C54278675A}" type="presParOf" srcId="{DEFF7FC0-024B-4796-B5A2-82DEA3B08121}" destId="{A2601B1A-A77E-4DA2-976B-C84B240EECFB}" srcOrd="24" destOrd="0" presId="urn:microsoft.com/office/officeart/2005/8/layout/list1"/>
    <dgm:cxn modelId="{9D0E9EAB-727B-4DA5-AABE-2250D5770D7D}" type="presParOf" srcId="{A2601B1A-A77E-4DA2-976B-C84B240EECFB}" destId="{10184A08-7C3B-41C2-B0C3-A272990E1387}" srcOrd="0" destOrd="0" presId="urn:microsoft.com/office/officeart/2005/8/layout/list1"/>
    <dgm:cxn modelId="{5E92984A-8EA1-418F-9193-35621D503609}" type="presParOf" srcId="{A2601B1A-A77E-4DA2-976B-C84B240EECFB}" destId="{F0C8E7FE-CF1D-430E-A83F-536BDF1143F3}" srcOrd="1" destOrd="0" presId="urn:microsoft.com/office/officeart/2005/8/layout/list1"/>
    <dgm:cxn modelId="{9B343FF6-B507-47E4-8702-0AA2EB2E7BD9}" type="presParOf" srcId="{DEFF7FC0-024B-4796-B5A2-82DEA3B08121}" destId="{8ED3FC82-320A-4FC4-9240-53729DDB97E2}" srcOrd="25" destOrd="0" presId="urn:microsoft.com/office/officeart/2005/8/layout/list1"/>
    <dgm:cxn modelId="{220294AC-AE78-4B90-833A-BC9261180705}" type="presParOf" srcId="{DEFF7FC0-024B-4796-B5A2-82DEA3B08121}" destId="{BC0015F3-6DDF-49FC-804B-935CDDE6598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A6131-C634-4026-9BEF-215C4FDAB20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0C976-6991-42BE-8650-25AB0C20D3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6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" Type="http://schemas.openxmlformats.org/officeDocument/2006/relationships/image" Target="../media/image26.jpe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18" Type="http://schemas.openxmlformats.org/officeDocument/2006/relationships/image" Target="../media/image5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17" Type="http://schemas.openxmlformats.org/officeDocument/2006/relationships/image" Target="../media/image58.jpeg"/><Relationship Id="rId2" Type="http://schemas.openxmlformats.org/officeDocument/2006/relationships/image" Target="../media/image43.jpeg"/><Relationship Id="rId16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5" Type="http://schemas.openxmlformats.org/officeDocument/2006/relationships/image" Target="../media/image56.png"/><Relationship Id="rId10" Type="http://schemas.openxmlformats.org/officeDocument/2006/relationships/image" Target="../media/image51.jpeg"/><Relationship Id="rId19" Type="http://schemas.openxmlformats.org/officeDocument/2006/relationships/image" Target="../media/image60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59632" y="861774"/>
            <a:ext cx="7128792" cy="35394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88950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Академия наук Республики Татарстан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88950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повышения квалификации</a:t>
            </a:r>
            <a:endParaRPr lang="ru-RU" sz="3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88950" algn="l"/>
              </a:tabLst>
            </a:pPr>
            <a:endParaRPr lang="ru-RU" sz="3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88950" algn="l"/>
              </a:tabLst>
            </a:pP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«Организация деятельности образовательной организации в обеспечении достижения метапредметных результатов реализации ФГОС ОО»</a:t>
            </a:r>
            <a:endParaRPr kumimoji="0" lang="tt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7805" y="5157192"/>
            <a:ext cx="4972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Выполнила: Директор МАОУ  для детей дошкольного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младшего школьного возраста «Прогимназия № 29»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Лонщакова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О.П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988840"/>
            <a:ext cx="7128792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188640"/>
            <a:ext cx="763284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Механизм управления прогимназии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94438073"/>
              </p:ext>
            </p:extLst>
          </p:nvPr>
        </p:nvGraphicFramePr>
        <p:xfrm>
          <a:off x="1187623" y="1052736"/>
          <a:ext cx="7776863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вал 6"/>
          <p:cNvSpPr/>
          <p:nvPr/>
        </p:nvSpPr>
        <p:spPr>
          <a:xfrm>
            <a:off x="3563888" y="3212976"/>
            <a:ext cx="316835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Прогимназия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532826"/>
            <a:ext cx="756084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Цели непрерывного образования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42005224"/>
              </p:ext>
            </p:extLst>
          </p:nvPr>
        </p:nvGraphicFramePr>
        <p:xfrm>
          <a:off x="1186195" y="1988840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729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954575"/>
            <a:ext cx="5966268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42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419964" y="1010534"/>
            <a:ext cx="2714644" cy="715231"/>
          </a:xfrm>
          <a:prstGeom prst="round2DiagRect">
            <a:avLst/>
          </a:prstGeom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428728" y="1871422"/>
            <a:ext cx="2714644" cy="79505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по ИЗО деятельности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443869" y="2810731"/>
            <a:ext cx="2714644" cy="785818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по обучению татарскому языку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428728" y="3844530"/>
            <a:ext cx="2714644" cy="683056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732172" y="4786322"/>
            <a:ext cx="2786082" cy="714380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715008" y="2810731"/>
            <a:ext cx="2786082" cy="785818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по татарскому языку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5702820" y="1798594"/>
            <a:ext cx="2786082" cy="797824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рисования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5726773" y="1010534"/>
            <a:ext cx="2714644" cy="699513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Начальная школа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1115616" y="250021"/>
            <a:ext cx="7848872" cy="5000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Преемственность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между детским садом и школой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5821470" y="5828151"/>
            <a:ext cx="2714644" cy="714380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– психолог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5785751" y="3844530"/>
            <a:ext cx="2786082" cy="68305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музыки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1443869" y="4821837"/>
            <a:ext cx="2766005" cy="71438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4200277" y="1253133"/>
            <a:ext cx="1430466" cy="214314"/>
          </a:xfrm>
          <a:prstGeom prst="left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357686" y="2161790"/>
            <a:ext cx="1143008" cy="214314"/>
          </a:xfrm>
          <a:prstGeom prst="rightArrow">
            <a:avLst/>
          </a:prstGeom>
          <a:solidFill>
            <a:srgbClr val="7BC2D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1443869" y="5822173"/>
            <a:ext cx="2714644" cy="71438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– психолог</a:t>
            </a:r>
          </a:p>
        </p:txBody>
      </p:sp>
      <p:sp>
        <p:nvSpPr>
          <p:cNvPr id="27" name="Стрелка влево 26"/>
          <p:cNvSpPr/>
          <p:nvPr/>
        </p:nvSpPr>
        <p:spPr>
          <a:xfrm>
            <a:off x="4357686" y="3096483"/>
            <a:ext cx="1143008" cy="214314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лево 30"/>
          <p:cNvSpPr/>
          <p:nvPr/>
        </p:nvSpPr>
        <p:spPr>
          <a:xfrm>
            <a:off x="4362329" y="4078901"/>
            <a:ext cx="1143008" cy="214314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4357686" y="5036355"/>
            <a:ext cx="1143008" cy="214314"/>
          </a:xfrm>
          <a:prstGeom prst="rightArrow">
            <a:avLst/>
          </a:prstGeom>
          <a:solidFill>
            <a:srgbClr val="7BC2D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4362329" y="6078184"/>
            <a:ext cx="1143008" cy="214314"/>
          </a:xfrm>
          <a:prstGeom prst="rightArrow">
            <a:avLst/>
          </a:prstGeom>
          <a:solidFill>
            <a:srgbClr val="7BC2D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единительная линия 61"/>
          <p:cNvCxnSpPr>
            <a:stCxn id="14" idx="1"/>
            <a:endCxn id="13" idx="3"/>
          </p:cNvCxnSpPr>
          <p:nvPr/>
        </p:nvCxnSpPr>
        <p:spPr>
          <a:xfrm>
            <a:off x="7084095" y="1710047"/>
            <a:ext cx="11766" cy="8854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13" idx="1"/>
            <a:endCxn id="12" idx="3"/>
          </p:cNvCxnSpPr>
          <p:nvPr/>
        </p:nvCxnSpPr>
        <p:spPr>
          <a:xfrm>
            <a:off x="7095861" y="2596418"/>
            <a:ext cx="12188" cy="214313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12" idx="1"/>
            <a:endCxn id="17" idx="3"/>
          </p:cNvCxnSpPr>
          <p:nvPr/>
        </p:nvCxnSpPr>
        <p:spPr>
          <a:xfrm>
            <a:off x="7108049" y="3596549"/>
            <a:ext cx="70743" cy="24798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17" idx="1"/>
            <a:endCxn id="11" idx="3"/>
          </p:cNvCxnSpPr>
          <p:nvPr/>
        </p:nvCxnSpPr>
        <p:spPr>
          <a:xfrm flipH="1">
            <a:off x="7125213" y="4527586"/>
            <a:ext cx="53579" cy="2587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>
            <a:stCxn id="11" idx="1"/>
          </p:cNvCxnSpPr>
          <p:nvPr/>
        </p:nvCxnSpPr>
        <p:spPr>
          <a:xfrm flipH="1">
            <a:off x="7107353" y="5500702"/>
            <a:ext cx="17860" cy="17859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endCxn id="16" idx="3"/>
          </p:cNvCxnSpPr>
          <p:nvPr/>
        </p:nvCxnSpPr>
        <p:spPr>
          <a:xfrm>
            <a:off x="7125213" y="5720994"/>
            <a:ext cx="53579" cy="10715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6" idx="1"/>
            <a:endCxn id="8" idx="3"/>
          </p:cNvCxnSpPr>
          <p:nvPr/>
        </p:nvCxnSpPr>
        <p:spPr>
          <a:xfrm>
            <a:off x="2777286" y="1725765"/>
            <a:ext cx="8764" cy="14565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8" idx="1"/>
            <a:endCxn id="9" idx="3"/>
          </p:cNvCxnSpPr>
          <p:nvPr/>
        </p:nvCxnSpPr>
        <p:spPr>
          <a:xfrm>
            <a:off x="2786050" y="2666472"/>
            <a:ext cx="15141" cy="14425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9" idx="1"/>
            <a:endCxn id="10" idx="3"/>
          </p:cNvCxnSpPr>
          <p:nvPr/>
        </p:nvCxnSpPr>
        <p:spPr>
          <a:xfrm flipH="1">
            <a:off x="2786050" y="3596549"/>
            <a:ext cx="15141" cy="24798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10" idx="1"/>
            <a:endCxn id="19" idx="3"/>
          </p:cNvCxnSpPr>
          <p:nvPr/>
        </p:nvCxnSpPr>
        <p:spPr>
          <a:xfrm>
            <a:off x="2786050" y="4527586"/>
            <a:ext cx="40822" cy="29425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19" idx="1"/>
            <a:endCxn id="23" idx="3"/>
          </p:cNvCxnSpPr>
          <p:nvPr/>
        </p:nvCxnSpPr>
        <p:spPr>
          <a:xfrm flipH="1">
            <a:off x="2801191" y="5536217"/>
            <a:ext cx="25681" cy="2859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88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88640"/>
            <a:ext cx="734481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Метапредметный подход</a:t>
            </a:r>
            <a:endParaRPr lang="ru-RU" sz="3600" i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41407214"/>
              </p:ext>
            </p:extLst>
          </p:nvPr>
        </p:nvGraphicFramePr>
        <p:xfrm>
          <a:off x="1331640" y="1124744"/>
          <a:ext cx="756084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35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988840"/>
            <a:ext cx="6408712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777686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«Проектная деятельность на уровнях дошкольного образования и начального общего образования в соответствии с  требованиями Стандартов»</a:t>
            </a:r>
          </a:p>
        </p:txBody>
      </p:sp>
      <p:pic>
        <p:nvPicPr>
          <p:cNvPr id="1026" name="Picture 2" descr="C:\Users\Гульзагря\Desktop\Алёна\фото\Открытое мероприятие 27.09.17\103D5100\DSC_511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8127" y="4050062"/>
            <a:ext cx="3874874" cy="261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ульзагря\Desktop\Алёна\фото\Открытое мероприятие 27.09.17\103D5100\DSC_514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4048" y="1124744"/>
            <a:ext cx="3832168" cy="281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Гульзагря\Desktop\Алёна\фото\Открытое мероприятие 27.09.17\103D5100\DSC_523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11352" y="4050061"/>
            <a:ext cx="3360233" cy="267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Гульзагря\Desktop\Алёна\фото\Открытое мероприятие с якутами 10.10.17\DSC_53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37517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42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763284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«Преемственность дошкольных и общеобразовательных организаций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условиях реализации ФГОС»</a:t>
            </a:r>
          </a:p>
        </p:txBody>
      </p:sp>
      <p:pic>
        <p:nvPicPr>
          <p:cNvPr id="3" name="Picture 4" descr="C:\Users\Гульзагря\Desktop\Алёна\фото\Открытое мероприятие 27.09.17\103D5100\DSC_517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0"/>
          <a:stretch/>
        </p:blipFill>
        <p:spPr bwMode="auto">
          <a:xfrm>
            <a:off x="1115616" y="1268760"/>
            <a:ext cx="4234306" cy="224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Гульзагря\Desktop\Алёна\фото\Открытое занятие д.с. шк. 19.05.17\DSC_43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8" y="3858210"/>
            <a:ext cx="4032842" cy="282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Гульзагря\Desktop\Алёна\фото\Открытое мероприятие 27.09.17\103D5100\DSC_520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84790" y="3858210"/>
            <a:ext cx="3607690" cy="271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Гульзагря\Desktop\Алёна\фото\Открытое мероприятие 27.09.17\103D5100\DSC_521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91473" y="1046056"/>
            <a:ext cx="3617175" cy="268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42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657035"/>
            <a:ext cx="778674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Обновленная модель непрерывного образования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1696" y="2501899"/>
            <a:ext cx="3194581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Связь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2856057" y="3730727"/>
            <a:ext cx="4305858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Согласованность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24711" y="5013176"/>
            <a:ext cx="4968552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Перспективность</a:t>
            </a:r>
          </a:p>
        </p:txBody>
      </p:sp>
    </p:spTree>
    <p:extLst>
      <p:ext uri="{BB962C8B-B14F-4D97-AF65-F5344CB8AC3E}">
        <p14:creationId xmlns:p14="http://schemas.microsoft.com/office/powerpoint/2010/main" val="378130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03931" y="548680"/>
            <a:ext cx="7474039" cy="369331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«Школьное обучение никогда не начинается         с пустого места, а всегда опирается на определённую стадию развития, проделанную ребёнком».</a:t>
            </a:r>
          </a:p>
          <a:p>
            <a:pPr lvl="0" indent="180975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Л. С. Выготский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 descr="F:\круглый стол\мне\_20140207_196009314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68515"/>
            <a:ext cx="2998686" cy="299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83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61989"/>
            <a:ext cx="518457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Публикация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Гульзагря\Desktop\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3648" y="1268760"/>
            <a:ext cx="3193576" cy="4708478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Гульзагря\Desktop\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6" y="1268760"/>
            <a:ext cx="3132804" cy="4708478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60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748883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Данные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мониторинга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качества образования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166843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качества освоения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детском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саду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показал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 материал воспитанниками освоен и имеет более высокие показатели в сравнении с предыдущими годами: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2017- 2018 году: 82%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2018 - 2019 году 87%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Мониторинг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качества обучения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 начальной школе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сравнении с прошлым годом показал следующие результаты: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2017-2018: 70,1%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2018-2019: 70,89%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Следует отметить, что результаты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ВПР в 4 классе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выше показателя в целом по школе и составляет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73,68%.</a:t>
            </a:r>
          </a:p>
        </p:txBody>
      </p:sp>
    </p:spTree>
    <p:extLst>
      <p:ext uri="{BB962C8B-B14F-4D97-AF65-F5344CB8AC3E}">
        <p14:creationId xmlns:p14="http://schemas.microsoft.com/office/powerpoint/2010/main" val="1550612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:\коллегия 2016\27-02-2016_09-57-26\юля 2015 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08365"/>
            <a:ext cx="1500198" cy="2071702"/>
          </a:xfrm>
          <a:prstGeom prst="rect">
            <a:avLst/>
          </a:prstGeom>
          <a:noFill/>
        </p:spPr>
      </p:pic>
      <p:pic>
        <p:nvPicPr>
          <p:cNvPr id="7" name="Рисунок 6" descr="E:\коллегия 2016\27-02-2016_09-57-26\юля 2015 00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122613"/>
            <a:ext cx="1357322" cy="20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ландыш 00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3694513"/>
            <a:ext cx="1500198" cy="2143140"/>
          </a:xfrm>
          <a:prstGeom prst="rect">
            <a:avLst/>
          </a:prstGeom>
        </p:spPr>
      </p:pic>
      <p:pic>
        <p:nvPicPr>
          <p:cNvPr id="9" name="Рисунок 8" descr="ислам 00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0800000">
            <a:off x="1643042" y="3265885"/>
            <a:ext cx="1571636" cy="2286016"/>
          </a:xfrm>
          <a:prstGeom prst="rect">
            <a:avLst/>
          </a:prstGeom>
        </p:spPr>
      </p:pic>
      <p:pic>
        <p:nvPicPr>
          <p:cNvPr id="10" name="Рисунок 9" descr="эльза 2015 00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071802" y="408365"/>
            <a:ext cx="1500198" cy="2071702"/>
          </a:xfrm>
          <a:prstGeom prst="rect">
            <a:avLst/>
          </a:prstGeom>
        </p:spPr>
      </p:pic>
      <p:pic>
        <p:nvPicPr>
          <p:cNvPr id="11" name="Рисунок 10" descr="Садыкова Айгуль Окр мир.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143240" y="3551637"/>
            <a:ext cx="1500198" cy="2071702"/>
          </a:xfrm>
          <a:prstGeom prst="rect">
            <a:avLst/>
          </a:prstGeom>
        </p:spPr>
      </p:pic>
      <p:pic>
        <p:nvPicPr>
          <p:cNvPr id="12" name="Рисунок 11" descr="001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786314" y="3408761"/>
            <a:ext cx="1643074" cy="2214578"/>
          </a:xfrm>
          <a:prstGeom prst="rect">
            <a:avLst/>
          </a:prstGeom>
        </p:spPr>
      </p:pic>
      <p:pic>
        <p:nvPicPr>
          <p:cNvPr id="13" name="Рисунок 12" descr="кккк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429124" y="51175"/>
            <a:ext cx="1643074" cy="2286016"/>
          </a:xfrm>
          <a:prstGeom prst="rect">
            <a:avLst/>
          </a:prstGeom>
        </p:spPr>
      </p:pic>
      <p:pic>
        <p:nvPicPr>
          <p:cNvPr id="14" name="Picture 4" descr="E:\коллегия 2016\27-02-2016_09-57-26\юля 2015 00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000760" y="408365"/>
            <a:ext cx="1500197" cy="2000264"/>
          </a:xfrm>
          <a:prstGeom prst="rect">
            <a:avLst/>
          </a:prstGeom>
          <a:noFill/>
        </p:spPr>
      </p:pic>
      <p:pic>
        <p:nvPicPr>
          <p:cNvPr id="15" name="Picture 3" descr="E:\коллегия 2016\27-02-2016_09-57-26\эльза 201516 001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500958" y="51175"/>
            <a:ext cx="1500198" cy="2000264"/>
          </a:xfrm>
          <a:prstGeom prst="rect">
            <a:avLst/>
          </a:prstGeom>
          <a:noFill/>
        </p:spPr>
      </p:pic>
      <p:pic>
        <p:nvPicPr>
          <p:cNvPr id="16" name="Picture 2" descr="C:\Users\Роза\Downloads\15-03-2016_08-00-59\сканирование0049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857224" y="1694249"/>
            <a:ext cx="1428760" cy="2042081"/>
          </a:xfrm>
          <a:prstGeom prst="rect">
            <a:avLst/>
          </a:prstGeom>
          <a:noFill/>
        </p:spPr>
      </p:pic>
      <p:pic>
        <p:nvPicPr>
          <p:cNvPr id="17" name="Рисунок 16" descr="сканирование0111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 rot="5400000">
            <a:off x="4072649" y="1979286"/>
            <a:ext cx="1285884" cy="1858818"/>
          </a:xfrm>
          <a:prstGeom prst="rect">
            <a:avLst/>
          </a:prstGeom>
        </p:spPr>
      </p:pic>
      <p:pic>
        <p:nvPicPr>
          <p:cNvPr id="18" name="Picture 2" descr="E:\коллегия 2016\27-02-2016_09-57-26\201516 001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0800000">
            <a:off x="6286512" y="3480199"/>
            <a:ext cx="1500198" cy="2214578"/>
          </a:xfrm>
          <a:prstGeom prst="rect">
            <a:avLst/>
          </a:prstGeom>
          <a:noFill/>
        </p:spPr>
      </p:pic>
      <p:pic>
        <p:nvPicPr>
          <p:cNvPr id="19" name="Рисунок 18" descr="E:\коллегия 2016\27-02-2016_09-57-26\юля 2015 004.jpg"/>
          <p:cNvPicPr/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572396" y="3194447"/>
            <a:ext cx="14287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сканирование0117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6858016" y="1622811"/>
            <a:ext cx="1350521" cy="1928826"/>
          </a:xfrm>
          <a:prstGeom prst="rect">
            <a:avLst/>
          </a:prstGeom>
        </p:spPr>
      </p:pic>
      <p:pic>
        <p:nvPicPr>
          <p:cNvPr id="4" name="Picture 5" descr="C:\Users\Галина\Desktop\Рисунок (26)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555776" y="4567995"/>
            <a:ext cx="1536819" cy="2113126"/>
          </a:xfrm>
          <a:prstGeom prst="rect">
            <a:avLst/>
          </a:prstGeom>
          <a:ln w="889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2" descr="C:\Users\Галина\Desktop\Рисунок (17)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5470980" y="4578981"/>
            <a:ext cx="1552745" cy="2135025"/>
          </a:xfrm>
          <a:prstGeom prst="rect">
            <a:avLst/>
          </a:prstGeom>
          <a:ln w="889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66493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717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91" y="172171"/>
            <a:ext cx="1582564" cy="2237021"/>
          </a:xfrm>
          <a:prstGeom prst="rect">
            <a:avLst/>
          </a:prstGeom>
          <a:ln w="889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8" y="172171"/>
            <a:ext cx="1488955" cy="2104701"/>
          </a:xfrm>
          <a:prstGeom prst="rect">
            <a:avLst/>
          </a:prstGeom>
          <a:ln w="889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62" y="183865"/>
            <a:ext cx="1574291" cy="2225327"/>
          </a:xfrm>
          <a:prstGeom prst="rect">
            <a:avLst/>
          </a:prstGeom>
          <a:ln w="889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96" y="1127702"/>
            <a:ext cx="1625942" cy="2298339"/>
          </a:xfrm>
          <a:prstGeom prst="rect">
            <a:avLst/>
          </a:prstGeom>
          <a:ln w="889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749" y="1148920"/>
            <a:ext cx="1622026" cy="2292803"/>
          </a:xfrm>
          <a:prstGeom prst="rect">
            <a:avLst/>
          </a:prstGeom>
          <a:ln w="889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390" y="183865"/>
            <a:ext cx="1574476" cy="2225327"/>
          </a:xfrm>
          <a:prstGeom prst="rect">
            <a:avLst/>
          </a:prstGeom>
          <a:ln w="889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160475"/>
            <a:ext cx="1547929" cy="2248717"/>
          </a:xfrm>
          <a:prstGeom prst="rect">
            <a:avLst/>
          </a:prstGeom>
          <a:ln w="889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48920"/>
            <a:ext cx="1643644" cy="2323361"/>
          </a:xfrm>
          <a:prstGeom prst="rect">
            <a:avLst/>
          </a:prstGeom>
          <a:ln w="889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5" y="2631319"/>
            <a:ext cx="1531065" cy="2294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81" y="2493906"/>
            <a:ext cx="1543530" cy="232568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748" y="2368403"/>
            <a:ext cx="1616370" cy="22873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691" y="4093285"/>
            <a:ext cx="1694040" cy="237278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3406" y="3997897"/>
            <a:ext cx="1697820" cy="23829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4973458" y="3731519"/>
            <a:ext cx="1606969" cy="23885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623" y="1105546"/>
            <a:ext cx="1618709" cy="2379550"/>
          </a:xfrm>
          <a:prstGeom prst="rect">
            <a:avLst/>
          </a:prstGeom>
          <a:ln w="889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27" y="2272449"/>
            <a:ext cx="1659429" cy="230718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5267074"/>
            <a:ext cx="2139393" cy="14975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32" y="3661714"/>
            <a:ext cx="1725218" cy="2438670"/>
          </a:xfrm>
          <a:prstGeom prst="rect">
            <a:avLst/>
          </a:prstGeom>
          <a:ln w="889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4777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Галина\Desktop\Рисунок (38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671038"/>
            <a:ext cx="3672408" cy="5202578"/>
          </a:xfrm>
          <a:prstGeom prst="rect">
            <a:avLst/>
          </a:prstGeom>
          <a:noFill/>
        </p:spPr>
      </p:pic>
      <p:pic>
        <p:nvPicPr>
          <p:cNvPr id="3" name="Picture 4" descr="C:\Users\Галина\Desktop\Рисунок (36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4" y="811398"/>
            <a:ext cx="3449063" cy="4921857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96668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27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9512" y="547576"/>
            <a:ext cx="2392224" cy="5633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_426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89718" y="548680"/>
            <a:ext cx="2525157" cy="5648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_604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399308" y="548682"/>
            <a:ext cx="2458675" cy="5648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594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475998" y="548680"/>
            <a:ext cx="2525157" cy="5648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1146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576" y="836712"/>
            <a:ext cx="3898249" cy="55103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" b="98540" l="7637" r="97420">
                        <a14:foregroundMark x1="54696" y1="81095" x2="54696" y2="81095"/>
                        <a14:foregroundMark x1="46646" y1="71971" x2="46646" y2="71971"/>
                        <a14:foregroundMark x1="43240" y1="74380" x2="43240" y2="74380"/>
                        <a14:foregroundMark x1="44272" y1="90438" x2="44272" y2="90438"/>
                        <a14:foregroundMark x1="41176" y1="31241" x2="41176" y2="31241"/>
                        <a14:foregroundMark x1="41176" y1="31241" x2="50671" y2="47299"/>
                        <a14:foregroundMark x1="45201" y1="39635" x2="56450" y2="56131"/>
                        <a14:foregroundMark x1="49948" y1="48248" x2="86894" y2="3869"/>
                        <a14:foregroundMark x1="86275" y1="4380" x2="20124" y2="2920"/>
                        <a14:foregroundMark x1="20537" y1="2920" x2="40144" y2="31679"/>
                        <a14:foregroundMark x1="46233" y1="72482" x2="62229" y2="71752"/>
                        <a14:foregroundMark x1="53767" y1="72701" x2="55418" y2="92847"/>
                        <a14:foregroundMark x1="42518" y1="75328" x2="43860" y2="90949"/>
                        <a14:foregroundMark x1="64190" y1="74161" x2="68318" y2="78467"/>
                        <a14:foregroundMark x1="68937" y1="79197" x2="69659" y2="82263"/>
                        <a14:foregroundMark x1="38493" y1="81314" x2="39525" y2="85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314" y="4096337"/>
            <a:ext cx="1462467" cy="223575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7328" y="1049909"/>
            <a:ext cx="4837094" cy="3493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3009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88640"/>
            <a:ext cx="7344816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«Школа не должна вносить резкого перелома  в жизнь детей. Пусть, став учеником, ребенок продолжает делать сегодня то, что делал вчера. Пусть новое появляется в его жизни постепенно и не ошеломляет лавиной впечатлений».</a:t>
            </a:r>
          </a:p>
          <a:p>
            <a:pPr algn="ctr">
              <a:spcAft>
                <a:spcPts val="0"/>
              </a:spcAft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Сухомлинский В.А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F:\круглый стол\мне\___20140210_153086269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4444102" cy="444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59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321845" y="531536"/>
            <a:ext cx="2786062" cy="91440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непрерывного образования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785813" y="642938"/>
            <a:ext cx="1414462" cy="9144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286644" y="642918"/>
            <a:ext cx="1605836" cy="91442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Начальная школа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62" y="1557336"/>
            <a:ext cx="2786073" cy="1157283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 условия реализации преемственности в системе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непрерывного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54" y="2857496"/>
            <a:ext cx="2786062" cy="57150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</a:rPr>
              <a:t>Возрастные портреты детей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57563" y="4786312"/>
            <a:ext cx="2786062" cy="1000141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ru-RU" sz="1600" b="1" dirty="0">
                <a:solidFill>
                  <a:srgbClr val="002060"/>
                </a:solidFill>
              </a:rPr>
              <a:t>, образовательные технологии, формы обучения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54" y="3571876"/>
            <a:ext cx="2786082" cy="107157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</a:rPr>
              <a:t>Принципы отбора содержания с позиции преемственности образования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57290" y="5929330"/>
            <a:ext cx="6929486" cy="71437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ru-RU" b="1" dirty="0">
                <a:solidFill>
                  <a:srgbClr val="002060"/>
                </a:solidFill>
              </a:rPr>
              <a:t> составляющие системы оценки результатов дошкольного и начального общего образования</a:t>
            </a:r>
          </a:p>
        </p:txBody>
      </p:sp>
      <p:sp>
        <p:nvSpPr>
          <p:cNvPr id="12" name="Овал 11"/>
          <p:cNvSpPr/>
          <p:nvPr/>
        </p:nvSpPr>
        <p:spPr>
          <a:xfrm>
            <a:off x="107504" y="3000375"/>
            <a:ext cx="2392809" cy="98583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ошкольник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000875" y="3000375"/>
            <a:ext cx="2000250" cy="9144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начальной школы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857224" y="4786322"/>
            <a:ext cx="1414466" cy="914400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ДОУ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7358082" y="4714884"/>
            <a:ext cx="1534398" cy="914399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Начальная</a:t>
            </a:r>
            <a:r>
              <a:rPr lang="ru-RU" b="1" dirty="0">
                <a:solidFill>
                  <a:srgbClr val="002060"/>
                </a:solidFill>
              </a:rPr>
              <a:t> школа</a:t>
            </a:r>
          </a:p>
        </p:txBody>
      </p:sp>
      <p:cxnSp>
        <p:nvCxnSpPr>
          <p:cNvPr id="35" name="Shape 34"/>
          <p:cNvCxnSpPr>
            <a:stCxn id="5" idx="1"/>
            <a:endCxn id="7" idx="1"/>
          </p:cNvCxnSpPr>
          <p:nvPr/>
        </p:nvCxnSpPr>
        <p:spPr>
          <a:xfrm rot="16200000" flipH="1">
            <a:off x="2135983" y="914399"/>
            <a:ext cx="578640" cy="1864518"/>
          </a:xfrm>
          <a:prstGeom prst="bentConnector2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4" idx="1"/>
            <a:endCxn id="5" idx="0"/>
          </p:cNvCxnSpPr>
          <p:nvPr/>
        </p:nvCxnSpPr>
        <p:spPr>
          <a:xfrm flipH="1">
            <a:off x="2200275" y="988736"/>
            <a:ext cx="1121570" cy="11140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4" idx="3"/>
            <a:endCxn id="6" idx="2"/>
          </p:cNvCxnSpPr>
          <p:nvPr/>
        </p:nvCxnSpPr>
        <p:spPr>
          <a:xfrm>
            <a:off x="6107907" y="988736"/>
            <a:ext cx="1178737" cy="11139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7" idx="2"/>
            <a:endCxn id="8" idx="0"/>
          </p:cNvCxnSpPr>
          <p:nvPr/>
        </p:nvCxnSpPr>
        <p:spPr>
          <a:xfrm rot="5400000">
            <a:off x="4679154" y="2786050"/>
            <a:ext cx="142877" cy="1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8" idx="1"/>
            <a:endCxn id="12" idx="6"/>
          </p:cNvCxnSpPr>
          <p:nvPr/>
        </p:nvCxnSpPr>
        <p:spPr>
          <a:xfrm rot="10800000" flipV="1">
            <a:off x="2500314" y="3143248"/>
            <a:ext cx="857241" cy="35004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8" idx="3"/>
            <a:endCxn id="13" idx="2"/>
          </p:cNvCxnSpPr>
          <p:nvPr/>
        </p:nvCxnSpPr>
        <p:spPr>
          <a:xfrm>
            <a:off x="6143616" y="3143248"/>
            <a:ext cx="857259" cy="31432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5400000">
            <a:off x="4624876" y="4733446"/>
            <a:ext cx="18000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10800000" flipV="1">
            <a:off x="2271713" y="5000625"/>
            <a:ext cx="1085850" cy="2428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6143625" y="5072063"/>
            <a:ext cx="1214438" cy="21431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15" idx="1"/>
          </p:cNvCxnSpPr>
          <p:nvPr/>
        </p:nvCxnSpPr>
        <p:spPr>
          <a:xfrm rot="5400000">
            <a:off x="7877411" y="5681459"/>
            <a:ext cx="300047" cy="19569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16200000" flipH="1">
            <a:off x="1524776" y="5739625"/>
            <a:ext cx="228619" cy="15079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hape 89"/>
          <p:cNvCxnSpPr>
            <a:stCxn id="13" idx="4"/>
          </p:cNvCxnSpPr>
          <p:nvPr/>
        </p:nvCxnSpPr>
        <p:spPr>
          <a:xfrm rot="5400000">
            <a:off x="6850856" y="3207544"/>
            <a:ext cx="442913" cy="1857375"/>
          </a:xfrm>
          <a:prstGeom prst="bentConnector2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hape 91"/>
          <p:cNvCxnSpPr>
            <a:stCxn id="12" idx="4"/>
          </p:cNvCxnSpPr>
          <p:nvPr/>
        </p:nvCxnSpPr>
        <p:spPr>
          <a:xfrm rot="16200000" flipH="1">
            <a:off x="2144999" y="3145122"/>
            <a:ext cx="371474" cy="2053655"/>
          </a:xfrm>
          <a:prstGeom prst="bentConnector2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Заголовок 2"/>
          <p:cNvSpPr>
            <a:spLocks noGrp="1"/>
          </p:cNvSpPr>
          <p:nvPr>
            <p:ph type="title"/>
          </p:nvPr>
        </p:nvSpPr>
        <p:spPr>
          <a:xfrm>
            <a:off x="1071832" y="116632"/>
            <a:ext cx="7926708" cy="31194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Модель непрерывного образования прогимназии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F04C9-F6EA-4990-AEE9-3779C2CAE6CE}" type="slidenum">
              <a:rPr lang="ru-RU" sz="1600" smtClean="0"/>
              <a:pPr>
                <a:defRPr/>
              </a:pPr>
              <a:t>29</a:t>
            </a:fld>
            <a:endParaRPr lang="ru-RU" sz="1600"/>
          </a:p>
        </p:txBody>
      </p:sp>
      <p:cxnSp>
        <p:nvCxnSpPr>
          <p:cNvPr id="30" name="Shape 29"/>
          <p:cNvCxnSpPr>
            <a:stCxn id="6" idx="1"/>
            <a:endCxn id="7" idx="3"/>
          </p:cNvCxnSpPr>
          <p:nvPr/>
        </p:nvCxnSpPr>
        <p:spPr>
          <a:xfrm rot="5400000">
            <a:off x="6827279" y="873695"/>
            <a:ext cx="578640" cy="1945927"/>
          </a:xfrm>
          <a:prstGeom prst="bentConnector2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5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977573" y="4184895"/>
            <a:ext cx="30454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b="1" dirty="0">
                <a:solidFill>
                  <a:srgbClr val="002060"/>
                </a:solidFill>
                <a:latin typeface="+mn-lt"/>
              </a:rPr>
              <a:t>Ул</a:t>
            </a:r>
            <a:r>
              <a:rPr lang="ru-RU" altLang="ru-RU" b="1" dirty="0" smtClean="0">
                <a:solidFill>
                  <a:srgbClr val="002060"/>
                </a:solidFill>
                <a:latin typeface="+mn-lt"/>
              </a:rPr>
              <a:t>. Красная </a:t>
            </a:r>
            <a:r>
              <a:rPr lang="ru-RU" altLang="ru-RU" b="1" dirty="0">
                <a:solidFill>
                  <a:srgbClr val="002060"/>
                </a:solidFill>
                <a:latin typeface="+mn-lt"/>
              </a:rPr>
              <a:t>Позиция, 11 а</a:t>
            </a:r>
          </a:p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+mn-lt"/>
              </a:rPr>
              <a:t>Детский сад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5508104" y="5941349"/>
            <a:ext cx="2998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b="1" dirty="0">
                <a:solidFill>
                  <a:srgbClr val="002060"/>
                </a:solidFill>
                <a:latin typeface="+mn-lt"/>
              </a:rPr>
              <a:t>Ул. Красная Позиция, 8 а</a:t>
            </a:r>
          </a:p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+mn-lt"/>
              </a:rPr>
              <a:t>Начальная школа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4687863" y="188640"/>
            <a:ext cx="4343400" cy="1815882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b="1" dirty="0">
                <a:solidFill>
                  <a:srgbClr val="002060"/>
                </a:solidFill>
                <a:latin typeface="+mn-lt"/>
              </a:rPr>
              <a:t>Прогимназия создана на основании Постановления Главы  администрации     </a:t>
            </a:r>
            <a:r>
              <a:rPr lang="ru-RU" altLang="ru-RU" sz="1400" b="1" dirty="0" smtClean="0">
                <a:solidFill>
                  <a:srgbClr val="002060"/>
                </a:solidFill>
                <a:latin typeface="+mn-lt"/>
              </a:rPr>
              <a:t>           г</a:t>
            </a:r>
            <a:r>
              <a:rPr lang="ru-RU" altLang="ru-RU" sz="1400" b="1" dirty="0">
                <a:solidFill>
                  <a:srgbClr val="002060"/>
                </a:solidFill>
                <a:latin typeface="+mn-lt"/>
              </a:rPr>
              <a:t>. Казани  № 1394 от 21.08.2004</a:t>
            </a:r>
          </a:p>
          <a:p>
            <a:pPr algn="just" eaLnBrk="1" hangingPunct="1"/>
            <a:r>
              <a:rPr lang="ru-RU" altLang="ru-RU" sz="1400" b="1" dirty="0">
                <a:solidFill>
                  <a:srgbClr val="002060"/>
                </a:solidFill>
                <a:latin typeface="+mn-lt"/>
              </a:rPr>
              <a:t> «Об изменении сети учреждений образования  г. Казани на 2004/2005 учебный год», путем </a:t>
            </a:r>
            <a:r>
              <a:rPr lang="ru-RU" altLang="ru-RU" sz="1400" b="1" dirty="0" smtClean="0">
                <a:solidFill>
                  <a:srgbClr val="002060"/>
                </a:solidFill>
                <a:latin typeface="+mn-lt"/>
              </a:rPr>
              <a:t>реорганизации общеобразовательной </a:t>
            </a:r>
            <a:r>
              <a:rPr lang="ru-RU" altLang="ru-RU" sz="1400" b="1" dirty="0">
                <a:solidFill>
                  <a:srgbClr val="002060"/>
                </a:solidFill>
                <a:latin typeface="+mn-lt"/>
              </a:rPr>
              <a:t>начальной школы № 29 и присоединения к ней детского сада № 9. 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288759" y="4896095"/>
            <a:ext cx="4604209" cy="138499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b="1" dirty="0">
                <a:solidFill>
                  <a:srgbClr val="002060"/>
                </a:solidFill>
                <a:latin typeface="+mn-lt"/>
              </a:rPr>
              <a:t>Постановлением Руководителя </a:t>
            </a:r>
          </a:p>
          <a:p>
            <a:pPr algn="just" eaLnBrk="1" hangingPunct="1"/>
            <a:r>
              <a:rPr lang="ru-RU" altLang="ru-RU" sz="1400" b="1" dirty="0">
                <a:solidFill>
                  <a:srgbClr val="002060"/>
                </a:solidFill>
                <a:latin typeface="+mn-lt"/>
              </a:rPr>
              <a:t>Исполнительного комитета г. Казани</a:t>
            </a:r>
          </a:p>
          <a:p>
            <a:pPr algn="just" eaLnBrk="1" hangingPunct="1"/>
            <a:r>
              <a:rPr lang="ru-RU" altLang="ru-RU" sz="1400" b="1" dirty="0">
                <a:solidFill>
                  <a:srgbClr val="002060"/>
                </a:solidFill>
                <a:latin typeface="+mn-lt"/>
              </a:rPr>
              <a:t>От 28.07.2008 № 3942«О создании муниципальных автономных дошкольных образовательных учреждениях в г. Казани в 2008 году» Прогимназия стала автономным учреждением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sz="1600" dirty="0"/>
          </a:p>
        </p:txBody>
      </p:sp>
      <p:pic>
        <p:nvPicPr>
          <p:cNvPr id="1026" name="Picture 2" descr="E:\Documents and Settings\Р.И.Замураева\Мои документы\Мои рисунки\Прогимназия №29\фото\сентябрь 2016\DSC_27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9" y="2132856"/>
            <a:ext cx="4545682" cy="3744227"/>
          </a:xfrm>
          <a:prstGeom prst="ellipse">
            <a:avLst/>
          </a:prstGeom>
          <a:ln w="31750" cap="rnd" cmpd="dbl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2" descr="C:\Users\Гульзагря\Downloads\IMG-20190814-WA00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8386"/>
            <a:ext cx="4806208" cy="39827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53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211965" y="1844824"/>
            <a:ext cx="7704856" cy="23545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82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200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5 дошкольных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групп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Н.Д.Романова\Рабочий стол\Алёна\педагоги\Ермакова МВ\фото\02-12-2016_08-18-55\20161202_09103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856" y="2896173"/>
            <a:ext cx="3024336" cy="2654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692074">
            <a:off x="53973" y="612598"/>
            <a:ext cx="3971502" cy="2981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971452">
            <a:off x="5269383" y="864059"/>
            <a:ext cx="3834989" cy="2965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099689">
            <a:off x="231329" y="3922745"/>
            <a:ext cx="4088295" cy="28929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20296082">
            <a:off x="4914103" y="3864986"/>
            <a:ext cx="4079267" cy="2871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_327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112004" y="2103329"/>
            <a:ext cx="5117558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290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04256" y="260648"/>
            <a:ext cx="7200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классов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комплектов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IMG_567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60817" y="935205"/>
            <a:ext cx="4344712" cy="2214578"/>
          </a:xfrm>
          <a:prstGeom prst="rect">
            <a:avLst/>
          </a:prstGeom>
        </p:spPr>
      </p:pic>
      <p:pic>
        <p:nvPicPr>
          <p:cNvPr id="13" name="Рисунок 12" descr="3 класс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605529" y="895707"/>
            <a:ext cx="4429156" cy="2286016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62389" y="2428868"/>
            <a:ext cx="435771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 descr="D:\Мои документы\Мои рисунки\Прогимназия №29\школа\IMG-20190423-WA002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4530261"/>
            <a:ext cx="4357718" cy="2143140"/>
          </a:xfrm>
          <a:prstGeom prst="rect">
            <a:avLst/>
          </a:prstGeom>
          <a:noFill/>
        </p:spPr>
      </p:pic>
      <p:pic>
        <p:nvPicPr>
          <p:cNvPr id="17" name="Рисунок 16" descr="4 класс 2018-19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6200000">
            <a:off x="5715008" y="3411065"/>
            <a:ext cx="2143140" cy="442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836712"/>
            <a:ext cx="6984776" cy="4770537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800" b="1" dirty="0" smtClean="0">
              <a:latin typeface="SL_Times New Roman" pitchFamily="18" charset="0"/>
            </a:endParaRPr>
          </a:p>
          <a:p>
            <a:pPr algn="ctr"/>
            <a:r>
              <a:rPr lang="ru-RU" sz="3600" b="1" i="1" dirty="0" smtClean="0">
                <a:latin typeface="SL_Times New Roman" pitchFamily="18" charset="0"/>
              </a:rPr>
              <a:t>Актуальность</a:t>
            </a:r>
          </a:p>
          <a:p>
            <a:pPr algn="ctr"/>
            <a:endParaRPr lang="ru-RU" sz="3600" b="1" i="1" dirty="0" smtClean="0">
              <a:latin typeface="SL_Times New Roman" pitchFamily="18" charset="0"/>
            </a:endParaRPr>
          </a:p>
          <a:p>
            <a:pPr algn="just"/>
            <a:r>
              <a:rPr lang="ru-RU" sz="3600" dirty="0" smtClean="0">
                <a:latin typeface="SL_Times New Roman" pitchFamily="18" charset="0"/>
              </a:rPr>
              <a:t>Подготовка к школе зачастую рассматривается как более раннее изучение программы 1 класса и сводится к формированию узко предметных знаний и умений</a:t>
            </a:r>
          </a:p>
          <a:p>
            <a:pPr algn="just"/>
            <a:endParaRPr lang="ru-RU" sz="2400" dirty="0">
              <a:latin typeface="SL_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548680"/>
            <a:ext cx="6857888" cy="4031873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800" b="1" dirty="0" smtClean="0">
              <a:latin typeface="SL_Times New Roman" pitchFamily="18" charset="0"/>
            </a:endParaRPr>
          </a:p>
          <a:p>
            <a:pPr algn="ctr"/>
            <a:r>
              <a:rPr lang="ru-RU" sz="3600" b="1" i="1" dirty="0" smtClean="0">
                <a:latin typeface="SL_Times New Roman" pitchFamily="18" charset="0"/>
              </a:rPr>
              <a:t>Цель</a:t>
            </a:r>
            <a:r>
              <a:rPr lang="ru-RU" sz="2800" b="1" dirty="0">
                <a:latin typeface="SL_Times New Roman" pitchFamily="18" charset="0"/>
              </a:rPr>
              <a:t>:</a:t>
            </a:r>
            <a:r>
              <a:rPr lang="ru-RU" sz="2800" i="1" dirty="0">
                <a:latin typeface="SL_Times New Roman" pitchFamily="18" charset="0"/>
              </a:rPr>
              <a:t> </a:t>
            </a:r>
            <a:endParaRPr lang="ru-RU" sz="2800" i="1" dirty="0" smtClean="0">
              <a:latin typeface="SL_Times New Roman" pitchFamily="18" charset="0"/>
            </a:endParaRPr>
          </a:p>
          <a:p>
            <a:pPr algn="ctr"/>
            <a:endParaRPr lang="ru-RU" sz="2800" i="1" dirty="0" smtClean="0">
              <a:latin typeface="SL_Times New Roman" pitchFamily="18" charset="0"/>
            </a:endParaRPr>
          </a:p>
          <a:p>
            <a:pPr algn="just"/>
            <a:r>
              <a:rPr lang="ru-RU" sz="2800" b="1" dirty="0" smtClean="0">
                <a:latin typeface="SL_Times New Roman" pitchFamily="18" charset="0"/>
              </a:rPr>
              <a:t>Создание и апробация эффективной модели преемственных связей между ДОО и НОО на основе метапредметного подхода, как одного из факторов повышения качества образования.</a:t>
            </a:r>
          </a:p>
          <a:p>
            <a:pPr algn="just"/>
            <a:endParaRPr lang="ru-RU" sz="2400" dirty="0">
              <a:latin typeface="SL_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21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47664" y="548680"/>
            <a:ext cx="6984776" cy="181588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88950" algn="l"/>
              </a:tabLst>
            </a:pP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 исследования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процесс образования и воспитания детей в условиях перехода от одного уровня образования к другому</a:t>
            </a:r>
            <a:endParaRPr kumimoji="0" lang="tt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47664" y="2760603"/>
            <a:ext cx="6984776" cy="138499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88950" algn="l"/>
              </a:tabLst>
            </a:pP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 исследования: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модель преемственных связей между ДОО и начальной школой</a:t>
            </a:r>
            <a:endParaRPr kumimoji="0" lang="tt-RU" sz="2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29052" y="4609004"/>
            <a:ext cx="6984776" cy="138499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88950" algn="l"/>
              </a:tabLst>
            </a:pP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Гипотеза: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создать эффективную модель преемственных связей между ДОО и НОО, то улучшится качество образования. </a:t>
            </a:r>
            <a:endParaRPr kumimoji="0" lang="tt-RU" sz="2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67744" y="764704"/>
            <a:ext cx="5976664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8950" algn="l"/>
              </a:tabLst>
            </a:pPr>
            <a:r>
              <a:rPr kumimoji="0" lang="tt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Исследование</a:t>
            </a:r>
            <a:endParaRPr kumimoji="0" lang="tt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15371238"/>
              </p:ext>
            </p:extLst>
          </p:nvPr>
        </p:nvGraphicFramePr>
        <p:xfrm>
          <a:off x="1043608" y="2132856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756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4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00B0F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1542</TotalTime>
  <Words>578</Words>
  <Application>Microsoft Office PowerPoint</Application>
  <PresentationFormat>Экран (4:3)</PresentationFormat>
  <Paragraphs>116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Calibri</vt:lpstr>
      <vt:lpstr>Corbel</vt:lpstr>
      <vt:lpstr>Gill Sans MT</vt:lpstr>
      <vt:lpstr>SL_Times New Roman</vt:lpstr>
      <vt:lpstr>Times New Roman</vt:lpstr>
      <vt:lpstr>Verdana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непрерывного образования прогимназии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Роза</dc:creator>
  <cp:lastModifiedBy>Ленар</cp:lastModifiedBy>
  <cp:revision>76</cp:revision>
  <dcterms:modified xsi:type="dcterms:W3CDTF">2020-04-28T07:11:16Z</dcterms:modified>
</cp:coreProperties>
</file>